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60" r:id="rId4"/>
    <p:sldId id="266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53" autoAdjust="0"/>
    <p:restoredTop sz="94624" autoAdjust="0"/>
  </p:normalViewPr>
  <p:slideViewPr>
    <p:cSldViewPr>
      <p:cViewPr>
        <p:scale>
          <a:sx n="73" d="100"/>
          <a:sy n="73" d="100"/>
        </p:scale>
        <p:origin x="-1284" y="-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8BF68-C346-4F8F-9061-BB90130E7228}" type="datetimeFigureOut">
              <a:rPr lang="it-IT" smtClean="0"/>
              <a:pPr/>
              <a:t>16/03/2017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1E0FB-8027-43A7-BE79-6E94254A037B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8BF68-C346-4F8F-9061-BB90130E7228}" type="datetimeFigureOut">
              <a:rPr lang="it-IT" smtClean="0"/>
              <a:pPr/>
              <a:t>16/03/2017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1E0FB-8027-43A7-BE79-6E94254A037B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8BF68-C346-4F8F-9061-BB90130E7228}" type="datetimeFigureOut">
              <a:rPr lang="it-IT" smtClean="0"/>
              <a:pPr/>
              <a:t>16/03/2017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1E0FB-8027-43A7-BE79-6E94254A037B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8BF68-C346-4F8F-9061-BB90130E7228}" type="datetimeFigureOut">
              <a:rPr lang="it-IT" smtClean="0"/>
              <a:pPr/>
              <a:t>16/03/2017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1E0FB-8027-43A7-BE79-6E94254A037B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8BF68-C346-4F8F-9061-BB90130E7228}" type="datetimeFigureOut">
              <a:rPr lang="it-IT" smtClean="0"/>
              <a:pPr/>
              <a:t>16/03/2017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1E0FB-8027-43A7-BE79-6E94254A037B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8BF68-C346-4F8F-9061-BB90130E7228}" type="datetimeFigureOut">
              <a:rPr lang="it-IT" smtClean="0"/>
              <a:pPr/>
              <a:t>16/03/2017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1E0FB-8027-43A7-BE79-6E94254A037B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8BF68-C346-4F8F-9061-BB90130E7228}" type="datetimeFigureOut">
              <a:rPr lang="it-IT" smtClean="0"/>
              <a:pPr/>
              <a:t>16/03/2017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1E0FB-8027-43A7-BE79-6E94254A037B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8BF68-C346-4F8F-9061-BB90130E7228}" type="datetimeFigureOut">
              <a:rPr lang="it-IT" smtClean="0"/>
              <a:pPr/>
              <a:t>16/03/2017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1E0FB-8027-43A7-BE79-6E94254A037B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8BF68-C346-4F8F-9061-BB90130E7228}" type="datetimeFigureOut">
              <a:rPr lang="it-IT" smtClean="0"/>
              <a:pPr/>
              <a:t>16/03/2017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1E0FB-8027-43A7-BE79-6E94254A037B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8BF68-C346-4F8F-9061-BB90130E7228}" type="datetimeFigureOut">
              <a:rPr lang="it-IT" smtClean="0"/>
              <a:pPr/>
              <a:t>16/03/2017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1E0FB-8027-43A7-BE79-6E94254A037B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8BF68-C346-4F8F-9061-BB90130E7228}" type="datetimeFigureOut">
              <a:rPr lang="it-IT" smtClean="0"/>
              <a:pPr/>
              <a:t>16/03/2017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1E0FB-8027-43A7-BE79-6E94254A037B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8BF68-C346-4F8F-9061-BB90130E7228}" type="datetimeFigureOut">
              <a:rPr lang="it-IT" smtClean="0"/>
              <a:pPr/>
              <a:t>16/03/2017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1E0FB-8027-43A7-BE79-6E94254A037B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>
    <p:split orient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-142908" y="928670"/>
            <a:ext cx="9429816" cy="3071834"/>
          </a:xfrm>
        </p:spPr>
        <p:txBody>
          <a:bodyPr/>
          <a:lstStyle/>
          <a:p>
            <a:r>
              <a:rPr lang="it-IT" dirty="0" smtClean="0"/>
              <a:t>CALANDRINO ASPETTA UN </a:t>
            </a:r>
            <a:r>
              <a:rPr lang="it-IT" dirty="0" smtClean="0"/>
              <a:t>FIGLIO (</a:t>
            </a:r>
            <a:r>
              <a:rPr lang="it-IT" dirty="0" smtClean="0"/>
              <a:t>giornata IX, novella 3)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5572140"/>
            <a:ext cx="6400800" cy="1285860"/>
          </a:xfrm>
        </p:spPr>
        <p:txBody>
          <a:bodyPr/>
          <a:lstStyle/>
          <a:p>
            <a:r>
              <a:rPr lang="it-IT" dirty="0" smtClean="0">
                <a:solidFill>
                  <a:schemeClr val="tx1"/>
                </a:solidFill>
              </a:rPr>
              <a:t>Di Enrico Campiti e Chiara Lunghi</a:t>
            </a:r>
            <a:endParaRPr lang="it-IT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INTRODUZIONE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-142908" y="1214422"/>
            <a:ext cx="9286908" cy="49292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    La novella, raccontata da </a:t>
            </a:r>
            <a:r>
              <a:rPr lang="it-IT" dirty="0" smtClean="0"/>
              <a:t>Filostrato</a:t>
            </a:r>
            <a:r>
              <a:rPr lang="it-IT" dirty="0" smtClean="0"/>
              <a:t> nella nona giornata, racconta dello scherzo subito dal pittore Calandrino, realizzato dagli amici Bruno, </a:t>
            </a:r>
            <a:r>
              <a:rPr lang="it-IT" dirty="0" smtClean="0"/>
              <a:t>Buffalmacco</a:t>
            </a:r>
            <a:r>
              <a:rPr lang="it-IT" dirty="0" smtClean="0"/>
              <a:t>, Nello con l’aiuto di Maestro Simone, per ricevere soldi dal pittore e riuscire a pagarsi un pranzo.     </a:t>
            </a:r>
            <a:endParaRPr lang="it-IT" dirty="0"/>
          </a:p>
        </p:txBody>
      </p:sp>
      <p:pic>
        <p:nvPicPr>
          <p:cNvPr id="8194" name="Picture 2" descr="Risultato immagine per decameron calandrino personaggi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4143380"/>
            <a:ext cx="3143248" cy="2495551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CALANDRINO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-142908" y="1600200"/>
            <a:ext cx="8829708" cy="4525963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    Egli è conosciuto per la sua ingenuità, per il suo egoismo e per la sua presunzione ed è proprio a causa di queste caratteristiche che spesso diventa vittima delle beffe dei suoi colleghi pittori.</a:t>
            </a:r>
            <a:endParaRPr lang="it-IT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BRUNO E </a:t>
            </a:r>
            <a:r>
              <a:rPr lang="it-IT" dirty="0" smtClean="0"/>
              <a:t>BUFFALMACCO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-214346" y="1214422"/>
            <a:ext cx="8901146" cy="4911741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    Questi </a:t>
            </a:r>
            <a:r>
              <a:rPr lang="it-IT" dirty="0" smtClean="0"/>
              <a:t>due</a:t>
            </a:r>
            <a:r>
              <a:rPr lang="it-IT" dirty="0" smtClean="0"/>
              <a:t> </a:t>
            </a:r>
            <a:r>
              <a:rPr lang="it-IT" dirty="0" smtClean="0"/>
              <a:t>personaggi sono gli amici e colleghi pittori di Calandrino che con la loro intelligenza, l’abilità nel parlare e nel convincere lo ingannano approfittandosi della sua ingenuità.</a:t>
            </a:r>
            <a:endParaRPr lang="it-IT" dirty="0"/>
          </a:p>
        </p:txBody>
      </p:sp>
      <p:pic>
        <p:nvPicPr>
          <p:cNvPr id="6146" name="Picture 2" descr="Risultato immagine per decameron calandrino e il porc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3714752"/>
            <a:ext cx="4500594" cy="2928958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>
          <a:xfrm>
            <a:off x="142844" y="357167"/>
            <a:ext cx="3929090" cy="928694"/>
          </a:xfrm>
        </p:spPr>
        <p:txBody>
          <a:bodyPr>
            <a:normAutofit/>
          </a:bodyPr>
          <a:lstStyle/>
          <a:p>
            <a:r>
              <a:rPr lang="it-IT" sz="3600" dirty="0" smtClean="0"/>
              <a:t>MAESTRO SIMONE</a:t>
            </a:r>
            <a:endParaRPr lang="it-IT" sz="3600" dirty="0"/>
          </a:p>
        </p:txBody>
      </p:sp>
      <p:sp>
        <p:nvSpPr>
          <p:cNvPr id="6" name="Segnaposto contenuto 5"/>
          <p:cNvSpPr>
            <a:spLocks noGrp="1"/>
          </p:cNvSpPr>
          <p:nvPr>
            <p:ph sz="half" idx="2"/>
          </p:nvPr>
        </p:nvSpPr>
        <p:spPr>
          <a:xfrm>
            <a:off x="-214346" y="2174875"/>
            <a:ext cx="4286280" cy="3951288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     </a:t>
            </a:r>
            <a:r>
              <a:rPr lang="it-IT" sz="3200" dirty="0" smtClean="0"/>
              <a:t>Un dottore amico dei quattro pittori ed è colui che partecipa all’inganno contro Calandrino.</a:t>
            </a:r>
            <a:endParaRPr lang="it-IT" dirty="0"/>
          </a:p>
        </p:txBody>
      </p:sp>
      <p:sp>
        <p:nvSpPr>
          <p:cNvPr id="7" name="Segnaposto testo 6"/>
          <p:cNvSpPr>
            <a:spLocks noGrp="1"/>
          </p:cNvSpPr>
          <p:nvPr>
            <p:ph type="body" sz="quarter" idx="3"/>
          </p:nvPr>
        </p:nvSpPr>
        <p:spPr>
          <a:xfrm>
            <a:off x="4786314" y="357166"/>
            <a:ext cx="4143404" cy="928694"/>
          </a:xfrm>
        </p:spPr>
        <p:txBody>
          <a:bodyPr>
            <a:normAutofit/>
          </a:bodyPr>
          <a:lstStyle/>
          <a:p>
            <a:r>
              <a:rPr lang="it-IT" sz="3600" dirty="0" smtClean="0"/>
              <a:t>    MONNA TESSA</a:t>
            </a:r>
            <a:endParaRPr lang="it-IT" sz="3600" dirty="0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4"/>
          </p:nvPr>
        </p:nvSpPr>
        <p:spPr>
          <a:xfrm>
            <a:off x="4786314" y="2174875"/>
            <a:ext cx="4500594" cy="3951288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     </a:t>
            </a:r>
            <a:r>
              <a:rPr lang="it-IT" sz="3200" dirty="0" smtClean="0"/>
              <a:t>Moglie di Calandrino, che in questa novella ha un ruolo del tutto marginale.</a:t>
            </a:r>
            <a:endParaRPr lang="it-IT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PUNTI CHIAVE 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tema delle beffe</a:t>
            </a:r>
          </a:p>
          <a:p>
            <a:endParaRPr lang="it-IT" dirty="0" smtClean="0"/>
          </a:p>
          <a:p>
            <a:r>
              <a:rPr lang="it-IT" dirty="0" smtClean="0"/>
              <a:t>Il prototipo dell’uomo ingenuo</a:t>
            </a:r>
          </a:p>
          <a:p>
            <a:endParaRPr lang="it-IT" dirty="0" smtClean="0"/>
          </a:p>
          <a:p>
            <a:r>
              <a:rPr lang="it-IT" dirty="0" smtClean="0"/>
              <a:t>Il tono farsesco</a:t>
            </a:r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TRAMA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-214346" y="1071546"/>
            <a:ext cx="9358346" cy="57864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    Calandrino eredita da una zia una modesta somma di denaro con la quale vuole comprare un piccolo podere, ma i soliti amici vogliono convincerlo a spenderli facendo baldoria con loro. Al rifiuto di Calandrino i due amici si mettono d’accordo con un terzo compare per fargli uno scherzo e prendergli i soldi. Il giorno seguente i tre incontrano Calandrino separatamente e gli dicono che sembra malato, lui si spaventa e si mette a letto, poi manda un campione di urina ad un amico medico. </a:t>
            </a:r>
            <a:endParaRPr lang="it-IT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-214346" y="642918"/>
            <a:ext cx="9358346" cy="6215082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    Il </a:t>
            </a:r>
            <a:r>
              <a:rPr lang="it-IT" dirty="0" smtClean="0"/>
              <a:t>medico, corrotto da Bruno e </a:t>
            </a:r>
            <a:r>
              <a:rPr lang="it-IT" dirty="0" smtClean="0"/>
              <a:t>Buffalmacco</a:t>
            </a:r>
            <a:r>
              <a:rPr lang="it-IT" dirty="0" smtClean="0"/>
              <a:t>, fa credere a Calandrino di essere rimasto "incinto" e che la medicina che serva per toglierlo dai pasticci è molto </a:t>
            </a:r>
            <a:r>
              <a:rPr lang="it-IT" dirty="0" smtClean="0"/>
              <a:t>costosa.</a:t>
            </a:r>
            <a:r>
              <a:rPr lang="it-IT" dirty="0" smtClean="0"/>
              <a:t> Calandrino paga subito il medico che gli manda un intruglio a caso e poi va a spassarsela con gli amici grazie ai soldi di Calandrino che si rimette presto in forze.</a:t>
            </a:r>
            <a:r>
              <a:rPr lang="it-IT" dirty="0" smtClean="0"/>
              <a:t>   </a:t>
            </a:r>
            <a:endParaRPr lang="it-IT" dirty="0"/>
          </a:p>
        </p:txBody>
      </p:sp>
      <p:pic>
        <p:nvPicPr>
          <p:cNvPr id="2050" name="Picture 2" descr="Calandrino è Incinto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4143380"/>
            <a:ext cx="2928958" cy="2571768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</TotalTime>
  <Words>343</Words>
  <Application>Microsoft Office PowerPoint</Application>
  <PresentationFormat>Presentazione su schermo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CALANDRINO ASPETTA UN FIGLIO (giornata IX, novella 3)</vt:lpstr>
      <vt:lpstr>INTRODUZIONE</vt:lpstr>
      <vt:lpstr>CALANDRINO</vt:lpstr>
      <vt:lpstr>BRUNO E BUFFALMACCO </vt:lpstr>
      <vt:lpstr>Diapositiva 5</vt:lpstr>
      <vt:lpstr>PUNTI CHIAVE </vt:lpstr>
      <vt:lpstr>TRAMA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CALANDRINO ASPETTA UN FIGLIO</dc:title>
  <dc:creator>acer</dc:creator>
  <cp:lastModifiedBy>acer</cp:lastModifiedBy>
  <cp:revision>35</cp:revision>
  <dcterms:created xsi:type="dcterms:W3CDTF">2017-02-27T12:08:08Z</dcterms:created>
  <dcterms:modified xsi:type="dcterms:W3CDTF">2017-03-16T15:49:32Z</dcterms:modified>
</cp:coreProperties>
</file>