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CDA98-4549-493B-9CF1-A26D38A571DD}" type="datetimeFigureOut">
              <a:rPr lang="it-IT" smtClean="0"/>
              <a:t>29/03/2012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2543D-9E66-4DE8-9AAD-1F12F4A2CE7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71600" y="2555612"/>
            <a:ext cx="7128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i="1" dirty="0" smtClean="0"/>
              <a:t>Il Naturalismo pluralistico dei filosofi Presocratici</a:t>
            </a:r>
            <a:endParaRPr lang="it-IT" sz="4000" b="1" i="1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683568" y="2204864"/>
            <a:ext cx="31683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Empedocle</a:t>
            </a:r>
            <a:endParaRPr lang="it-IT" sz="2400" dirty="0"/>
          </a:p>
        </p:txBody>
      </p:sp>
      <p:sp>
        <p:nvSpPr>
          <p:cNvPr id="3" name="Ovale 2"/>
          <p:cNvSpPr/>
          <p:nvPr/>
        </p:nvSpPr>
        <p:spPr>
          <a:xfrm>
            <a:off x="5076056" y="2204864"/>
            <a:ext cx="31683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Anassagora</a:t>
            </a:r>
            <a:endParaRPr lang="it-IT" sz="2400" dirty="0"/>
          </a:p>
        </p:txBody>
      </p:sp>
      <p:sp>
        <p:nvSpPr>
          <p:cNvPr id="4" name="Ovale 3"/>
          <p:cNvSpPr/>
          <p:nvPr/>
        </p:nvSpPr>
        <p:spPr>
          <a:xfrm>
            <a:off x="2915816" y="3861048"/>
            <a:ext cx="31683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Democrito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403648" y="818709"/>
            <a:ext cx="6336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risoluzione dell’antitesi tra l’essere di Parmenide e il divenire di Eraclito</a:t>
            </a:r>
            <a:endPara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2339752" y="764704"/>
            <a:ext cx="439248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 smtClean="0"/>
              <a:t>Empedocle</a:t>
            </a:r>
            <a:endParaRPr lang="it-IT" sz="3200" dirty="0"/>
          </a:p>
        </p:txBody>
      </p:sp>
      <p:sp>
        <p:nvSpPr>
          <p:cNvPr id="3" name="Ovale 2"/>
          <p:cNvSpPr/>
          <p:nvPr/>
        </p:nvSpPr>
        <p:spPr>
          <a:xfrm>
            <a:off x="2555776" y="2636912"/>
            <a:ext cx="4032448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I quattro elementi:</a:t>
            </a:r>
          </a:p>
          <a:p>
            <a:pPr algn="ctr">
              <a:buFont typeface="Arial" pitchFamily="34" charset="0"/>
              <a:buChar char="•"/>
            </a:pPr>
            <a:r>
              <a:rPr lang="it-IT" sz="2000" dirty="0" smtClean="0"/>
              <a:t>Fuoco</a:t>
            </a:r>
          </a:p>
          <a:p>
            <a:pPr algn="ctr">
              <a:buFont typeface="Arial" pitchFamily="34" charset="0"/>
              <a:buChar char="•"/>
            </a:pPr>
            <a:r>
              <a:rPr lang="it-IT" sz="2000" dirty="0" smtClean="0"/>
              <a:t>Terra</a:t>
            </a:r>
          </a:p>
          <a:p>
            <a:pPr algn="ctr">
              <a:buFont typeface="Arial" pitchFamily="34" charset="0"/>
              <a:buChar char="•"/>
            </a:pPr>
            <a:r>
              <a:rPr lang="it-IT" sz="2000" dirty="0" smtClean="0"/>
              <a:t>Aria</a:t>
            </a:r>
          </a:p>
          <a:p>
            <a:pPr algn="ctr">
              <a:buFont typeface="Arial" pitchFamily="34" charset="0"/>
              <a:buChar char="•"/>
            </a:pPr>
            <a:r>
              <a:rPr lang="it-IT" sz="2000" dirty="0" smtClean="0"/>
              <a:t>acqua</a:t>
            </a:r>
            <a:endParaRPr lang="it-IT" sz="2000" dirty="0"/>
          </a:p>
        </p:txBody>
      </p:sp>
      <p:sp>
        <p:nvSpPr>
          <p:cNvPr id="4" name="Ovale 3"/>
          <p:cNvSpPr/>
          <p:nvPr/>
        </p:nvSpPr>
        <p:spPr>
          <a:xfrm>
            <a:off x="539552" y="4509120"/>
            <a:ext cx="331236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Amore e Discordia</a:t>
            </a:r>
            <a:endParaRPr lang="it-IT" dirty="0"/>
          </a:p>
        </p:txBody>
      </p:sp>
      <p:sp>
        <p:nvSpPr>
          <p:cNvPr id="5" name="Ovale 4"/>
          <p:cNvSpPr/>
          <p:nvPr/>
        </p:nvSpPr>
        <p:spPr>
          <a:xfrm>
            <a:off x="5436096" y="4581128"/>
            <a:ext cx="31683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La conoscenza:</a:t>
            </a:r>
          </a:p>
          <a:p>
            <a:pPr algn="ctr"/>
            <a:r>
              <a:rPr lang="it-IT" i="1" dirty="0" smtClean="0"/>
              <a:t>Il simile conosce il simile</a:t>
            </a:r>
            <a:endParaRPr lang="it-IT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2339752" y="764704"/>
            <a:ext cx="439248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 smtClean="0"/>
              <a:t>Anassagora</a:t>
            </a:r>
            <a:endParaRPr lang="it-IT" sz="3200" dirty="0"/>
          </a:p>
        </p:txBody>
      </p:sp>
      <p:sp>
        <p:nvSpPr>
          <p:cNvPr id="3" name="Ovale 2"/>
          <p:cNvSpPr/>
          <p:nvPr/>
        </p:nvSpPr>
        <p:spPr>
          <a:xfrm>
            <a:off x="2555776" y="2636912"/>
            <a:ext cx="4032448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Le </a:t>
            </a:r>
            <a:r>
              <a:rPr lang="it-IT" sz="2000" i="1" dirty="0" smtClean="0"/>
              <a:t>omeomerie</a:t>
            </a:r>
            <a:r>
              <a:rPr lang="it-IT" sz="2000" dirty="0" smtClean="0"/>
              <a:t>, ovvero i semi che costituiscono le cose</a:t>
            </a:r>
          </a:p>
        </p:txBody>
      </p:sp>
      <p:sp>
        <p:nvSpPr>
          <p:cNvPr id="4" name="Ovale 3"/>
          <p:cNvSpPr/>
          <p:nvPr/>
        </p:nvSpPr>
        <p:spPr>
          <a:xfrm>
            <a:off x="539552" y="4005064"/>
            <a:ext cx="331236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L’</a:t>
            </a:r>
            <a:r>
              <a:rPr lang="it-IT" i="1" dirty="0" smtClean="0"/>
              <a:t>Intelletto ordinatore (Nus)</a:t>
            </a:r>
            <a:endParaRPr lang="it-IT" i="1" dirty="0"/>
          </a:p>
        </p:txBody>
      </p:sp>
      <p:sp>
        <p:nvSpPr>
          <p:cNvPr id="5" name="Ovale 4"/>
          <p:cNvSpPr/>
          <p:nvPr/>
        </p:nvSpPr>
        <p:spPr>
          <a:xfrm>
            <a:off x="5436096" y="4005064"/>
            <a:ext cx="31683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La conoscenza: possiamo percepire solo ciò che è dissimile da noi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3563888" y="5229200"/>
            <a:ext cx="216024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i="1" dirty="0" smtClean="0"/>
              <a:t>Tutto è in tutto</a:t>
            </a:r>
            <a:endParaRPr lang="it-IT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2339752" y="764704"/>
            <a:ext cx="439248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 smtClean="0"/>
              <a:t>Democrito</a:t>
            </a:r>
            <a:endParaRPr lang="it-IT" sz="3200" dirty="0"/>
          </a:p>
        </p:txBody>
      </p:sp>
      <p:sp>
        <p:nvSpPr>
          <p:cNvPr id="3" name="Ovale 2"/>
          <p:cNvSpPr/>
          <p:nvPr/>
        </p:nvSpPr>
        <p:spPr>
          <a:xfrm>
            <a:off x="2555776" y="2636912"/>
            <a:ext cx="4032448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Gli atomi, ossia corpuscoli indivisibili</a:t>
            </a:r>
          </a:p>
        </p:txBody>
      </p:sp>
      <p:sp>
        <p:nvSpPr>
          <p:cNvPr id="4" name="Ovale 3"/>
          <p:cNvSpPr/>
          <p:nvPr/>
        </p:nvSpPr>
        <p:spPr>
          <a:xfrm>
            <a:off x="539552" y="4005064"/>
            <a:ext cx="331236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Il vuoto come elemento reale, in quanto consente il movimento degli atomi</a:t>
            </a:r>
            <a:endParaRPr lang="it-IT" i="1" dirty="0"/>
          </a:p>
        </p:txBody>
      </p:sp>
      <p:sp>
        <p:nvSpPr>
          <p:cNvPr id="5" name="Ovale 4"/>
          <p:cNvSpPr/>
          <p:nvPr/>
        </p:nvSpPr>
        <p:spPr>
          <a:xfrm>
            <a:off x="5436096" y="4005064"/>
            <a:ext cx="31683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La conoscenza, ovvero il contatto tra le cose e gli organi di senso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3275856" y="5229200"/>
            <a:ext cx="288032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it-IT" i="1" dirty="0" smtClean="0"/>
              <a:t>Meccanicismo</a:t>
            </a:r>
          </a:p>
          <a:p>
            <a:pPr algn="ctr">
              <a:buFont typeface="Arial" pitchFamily="34" charset="0"/>
              <a:buChar char="•"/>
            </a:pPr>
            <a:r>
              <a:rPr lang="it-IT" i="1" dirty="0" smtClean="0"/>
              <a:t>L’uomo deve tendere all’equilibrio dell’anima </a:t>
            </a:r>
            <a:endParaRPr lang="it-IT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113</Words>
  <Application>Microsoft Office PowerPoint</Application>
  <PresentationFormat>Presentazione su schermo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Diapositiva 1</vt:lpstr>
      <vt:lpstr>Diapositiva 2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Irma</dc:creator>
  <cp:lastModifiedBy>Irma</cp:lastModifiedBy>
  <cp:revision>7</cp:revision>
  <dcterms:created xsi:type="dcterms:W3CDTF">2012-03-29T10:09:38Z</dcterms:created>
  <dcterms:modified xsi:type="dcterms:W3CDTF">2012-03-29T10:37:54Z</dcterms:modified>
</cp:coreProperties>
</file>