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7" r:id="rId3"/>
    <p:sldId id="258" r:id="rId4"/>
    <p:sldId id="261" r:id="rId5"/>
    <p:sldId id="259" r:id="rId6"/>
    <p:sldId id="260"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52" autoAdjust="0"/>
  </p:normalViewPr>
  <p:slideViewPr>
    <p:cSldViewPr>
      <p:cViewPr varScale="1">
        <p:scale>
          <a:sx n="91" d="100"/>
          <a:sy n="91" d="100"/>
        </p:scale>
        <p:origin x="-762"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A4218674-64CE-46F3-8007-4980B6FD6579}" type="datetimeFigureOut">
              <a:rPr lang="it-IT" smtClean="0"/>
              <a:t>05/03/2017</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2D8136D5-285D-41D2-9D2A-CBFC40916648}"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4218674-64CE-46F3-8007-4980B6FD6579}" type="datetimeFigureOut">
              <a:rPr lang="it-IT" smtClean="0"/>
              <a:t>05/03/2017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D8136D5-285D-41D2-9D2A-CBFC40916648}"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4218674-64CE-46F3-8007-4980B6FD6579}" type="datetimeFigureOut">
              <a:rPr lang="it-IT" smtClean="0"/>
              <a:t>05/03/2017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D8136D5-285D-41D2-9D2A-CBFC40916648}"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A4218674-64CE-46F3-8007-4980B6FD6579}" type="datetimeFigureOut">
              <a:rPr lang="it-IT" smtClean="0"/>
              <a:t>05/03/2017</a:t>
            </a:fld>
            <a:endParaRPr lang="it-IT"/>
          </a:p>
        </p:txBody>
      </p:sp>
      <p:sp>
        <p:nvSpPr>
          <p:cNvPr id="9" name="Segnaposto numero diapositiva 8"/>
          <p:cNvSpPr>
            <a:spLocks noGrp="1"/>
          </p:cNvSpPr>
          <p:nvPr>
            <p:ph type="sldNum" sz="quarter" idx="15"/>
          </p:nvPr>
        </p:nvSpPr>
        <p:spPr/>
        <p:txBody>
          <a:bodyPr rtlCol="0"/>
          <a:lstStyle/>
          <a:p>
            <a:fld id="{2D8136D5-285D-41D2-9D2A-CBFC40916648}" type="slidenum">
              <a:rPr lang="it-IT" smtClean="0"/>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A4218674-64CE-46F3-8007-4980B6FD6579}" type="datetimeFigureOut">
              <a:rPr lang="it-IT" smtClean="0"/>
              <a:t>05/03/2017</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2D8136D5-285D-41D2-9D2A-CBFC40916648}"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A4218674-64CE-46F3-8007-4980B6FD6579}" type="datetimeFigureOut">
              <a:rPr lang="it-IT" smtClean="0"/>
              <a:t>05/03/2017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D8136D5-285D-41D2-9D2A-CBFC40916648}" type="slidenum">
              <a:rPr lang="it-IT" smtClean="0"/>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A4218674-64CE-46F3-8007-4980B6FD6579}" type="datetimeFigureOut">
              <a:rPr lang="it-IT" smtClean="0"/>
              <a:t>05/03/2017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D8136D5-285D-41D2-9D2A-CBFC40916648}" type="slidenum">
              <a:rPr lang="it-IT" smtClean="0"/>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A4218674-64CE-46F3-8007-4980B6FD6579}" type="datetimeFigureOut">
              <a:rPr lang="it-IT" smtClean="0"/>
              <a:t>05/03/2017</a:t>
            </a:fld>
            <a:endParaRPr lang="it-IT"/>
          </a:p>
        </p:txBody>
      </p:sp>
      <p:sp>
        <p:nvSpPr>
          <p:cNvPr id="7" name="Segnaposto numero diapositiva 6"/>
          <p:cNvSpPr>
            <a:spLocks noGrp="1"/>
          </p:cNvSpPr>
          <p:nvPr>
            <p:ph type="sldNum" sz="quarter" idx="11"/>
          </p:nvPr>
        </p:nvSpPr>
        <p:spPr/>
        <p:txBody>
          <a:bodyPr rtlCol="0"/>
          <a:lstStyle/>
          <a:p>
            <a:fld id="{2D8136D5-285D-41D2-9D2A-CBFC40916648}" type="slidenum">
              <a:rPr lang="it-IT" smtClean="0"/>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4218674-64CE-46F3-8007-4980B6FD6579}" type="datetimeFigureOut">
              <a:rPr lang="it-IT" smtClean="0"/>
              <a:t>05/03/2017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D8136D5-285D-41D2-9D2A-CBFC40916648}"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A4218674-64CE-46F3-8007-4980B6FD6579}" type="datetimeFigureOut">
              <a:rPr lang="it-IT" smtClean="0"/>
              <a:t>05/03/2017</a:t>
            </a:fld>
            <a:endParaRPr lang="it-IT"/>
          </a:p>
        </p:txBody>
      </p:sp>
      <p:sp>
        <p:nvSpPr>
          <p:cNvPr id="22" name="Segnaposto numero diapositiva 21"/>
          <p:cNvSpPr>
            <a:spLocks noGrp="1"/>
          </p:cNvSpPr>
          <p:nvPr>
            <p:ph type="sldNum" sz="quarter" idx="15"/>
          </p:nvPr>
        </p:nvSpPr>
        <p:spPr/>
        <p:txBody>
          <a:bodyPr rtlCol="0"/>
          <a:lstStyle/>
          <a:p>
            <a:fld id="{2D8136D5-285D-41D2-9D2A-CBFC40916648}" type="slidenum">
              <a:rPr lang="it-IT" smtClean="0"/>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A4218674-64CE-46F3-8007-4980B6FD6579}" type="datetimeFigureOut">
              <a:rPr lang="it-IT" smtClean="0"/>
              <a:t>05/03/2017</a:t>
            </a:fld>
            <a:endParaRPr lang="it-IT"/>
          </a:p>
        </p:txBody>
      </p:sp>
      <p:sp>
        <p:nvSpPr>
          <p:cNvPr id="18" name="Segnaposto numero diapositiva 17"/>
          <p:cNvSpPr>
            <a:spLocks noGrp="1"/>
          </p:cNvSpPr>
          <p:nvPr>
            <p:ph type="sldNum" sz="quarter" idx="11"/>
          </p:nvPr>
        </p:nvSpPr>
        <p:spPr/>
        <p:txBody>
          <a:bodyPr rtlCol="0"/>
          <a:lstStyle/>
          <a:p>
            <a:fld id="{2D8136D5-285D-41D2-9D2A-CBFC40916648}" type="slidenum">
              <a:rPr lang="it-IT" smtClean="0"/>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4218674-64CE-46F3-8007-4980B6FD6579}" type="datetimeFigureOut">
              <a:rPr lang="it-IT" smtClean="0"/>
              <a:t>05/03/2017</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D8136D5-285D-41D2-9D2A-CBFC40916648}"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67819" y="2060848"/>
            <a:ext cx="7776864" cy="1728192"/>
          </a:xfrm>
        </p:spPr>
        <p:txBody>
          <a:bodyPr>
            <a:normAutofit fontScale="90000"/>
          </a:bodyPr>
          <a:lstStyle/>
          <a:p>
            <a:pPr algn="ctr"/>
            <a:r>
              <a:rPr lang="it-IT" sz="3200" dirty="0" smtClean="0">
                <a:solidFill>
                  <a:schemeClr val="tx1"/>
                </a:solidFill>
              </a:rPr>
              <a:t>di Giovanni Boccaccio</a:t>
            </a:r>
            <a:br>
              <a:rPr lang="it-IT" sz="3200" dirty="0" smtClean="0">
                <a:solidFill>
                  <a:schemeClr val="tx1"/>
                </a:solidFill>
              </a:rPr>
            </a:br>
            <a:r>
              <a:rPr lang="it-IT" sz="2400" dirty="0" smtClean="0">
                <a:solidFill>
                  <a:schemeClr val="tx1"/>
                </a:solidFill>
              </a:rPr>
              <a:t>Decameron, giornata V, novella n°9</a:t>
            </a:r>
            <a:r>
              <a:rPr lang="it-IT" sz="3200" dirty="0">
                <a:solidFill>
                  <a:schemeClr val="tx1"/>
                </a:solidFill>
              </a:rPr>
              <a:t/>
            </a:r>
            <a:br>
              <a:rPr lang="it-IT" sz="3200" dirty="0">
                <a:solidFill>
                  <a:schemeClr val="tx1"/>
                </a:solidFill>
              </a:rPr>
            </a:br>
            <a:r>
              <a:rPr lang="it-IT" sz="3200" dirty="0" smtClean="0">
                <a:solidFill>
                  <a:schemeClr val="tx1"/>
                </a:solidFill>
              </a:rPr>
              <a:t/>
            </a:r>
            <a:br>
              <a:rPr lang="it-IT" sz="3200" dirty="0" smtClean="0">
                <a:solidFill>
                  <a:schemeClr val="tx1"/>
                </a:solidFill>
              </a:rPr>
            </a:br>
            <a:endParaRPr lang="it-IT" sz="3200" dirty="0">
              <a:solidFill>
                <a:schemeClr val="tx1"/>
              </a:solidFill>
            </a:endParaRPr>
          </a:p>
        </p:txBody>
      </p:sp>
      <p:sp>
        <p:nvSpPr>
          <p:cNvPr id="3" name="Sottotitolo 2"/>
          <p:cNvSpPr>
            <a:spLocks noGrp="1"/>
          </p:cNvSpPr>
          <p:nvPr>
            <p:ph type="subTitle" idx="1"/>
          </p:nvPr>
        </p:nvSpPr>
        <p:spPr>
          <a:xfrm>
            <a:off x="2915816" y="6021288"/>
            <a:ext cx="6400800" cy="1057672"/>
          </a:xfrm>
        </p:spPr>
        <p:txBody>
          <a:bodyPr/>
          <a:lstStyle/>
          <a:p>
            <a:r>
              <a:rPr lang="it-IT" dirty="0" smtClean="0">
                <a:solidFill>
                  <a:schemeClr val="tx1"/>
                </a:solidFill>
              </a:rPr>
              <a:t>Di F. </a:t>
            </a:r>
            <a:r>
              <a:rPr lang="it-IT" dirty="0" err="1" smtClean="0">
                <a:solidFill>
                  <a:schemeClr val="tx1"/>
                </a:solidFill>
              </a:rPr>
              <a:t>Dellabianca</a:t>
            </a:r>
            <a:r>
              <a:rPr lang="it-IT" dirty="0" smtClean="0">
                <a:solidFill>
                  <a:schemeClr val="tx1"/>
                </a:solidFill>
              </a:rPr>
              <a:t> e F. </a:t>
            </a:r>
            <a:r>
              <a:rPr lang="it-IT" dirty="0" err="1" smtClean="0">
                <a:solidFill>
                  <a:schemeClr val="tx1"/>
                </a:solidFill>
              </a:rPr>
              <a:t>Mattiuz</a:t>
            </a:r>
            <a:endParaRPr lang="it-IT" dirty="0">
              <a:solidFill>
                <a:schemeClr val="tx1"/>
              </a:solidFill>
            </a:endParaRPr>
          </a:p>
        </p:txBody>
      </p:sp>
      <p:sp>
        <p:nvSpPr>
          <p:cNvPr id="6" name="Rettangolo 5"/>
          <p:cNvSpPr/>
          <p:nvPr/>
        </p:nvSpPr>
        <p:spPr>
          <a:xfrm>
            <a:off x="767819" y="1268760"/>
            <a:ext cx="7776864" cy="923330"/>
          </a:xfrm>
          <a:prstGeom prst="rect">
            <a:avLst/>
          </a:prstGeom>
          <a:noFill/>
        </p:spPr>
        <p:txBody>
          <a:bodyPr wrap="square" lIns="91440" tIns="45720" rIns="91440" bIns="45720">
            <a:spAutoFit/>
          </a:bodyPr>
          <a:lstStyle/>
          <a:p>
            <a:pPr algn="ctr"/>
            <a:r>
              <a:rPr lang="it-IT" sz="5400" i="1" dirty="0" smtClean="0">
                <a:ln w="10541" cmpd="sng">
                  <a:solidFill>
                    <a:schemeClr val="accent1">
                      <a:shade val="88000"/>
                      <a:satMod val="110000"/>
                    </a:schemeClr>
                  </a:solidFill>
                  <a:prstDash val="solid"/>
                </a:ln>
                <a:solidFill>
                  <a:schemeClr val="accent5"/>
                </a:solidFill>
              </a:rPr>
              <a:t>Federigo degli </a:t>
            </a:r>
            <a:r>
              <a:rPr lang="it-IT" sz="5400" i="1" dirty="0" err="1" smtClean="0">
                <a:ln w="10541" cmpd="sng">
                  <a:solidFill>
                    <a:schemeClr val="accent1">
                      <a:shade val="88000"/>
                      <a:satMod val="110000"/>
                    </a:schemeClr>
                  </a:solidFill>
                  <a:prstDash val="solid"/>
                </a:ln>
                <a:solidFill>
                  <a:schemeClr val="accent5"/>
                </a:solidFill>
              </a:rPr>
              <a:t>alberighi</a:t>
            </a:r>
            <a:endParaRPr lang="it-IT" sz="5400" i="1" cap="none" spc="0" dirty="0">
              <a:ln w="10541" cmpd="sng">
                <a:solidFill>
                  <a:schemeClr val="accent1">
                    <a:shade val="88000"/>
                    <a:satMod val="110000"/>
                  </a:schemeClr>
                </a:solidFill>
                <a:prstDash val="solid"/>
              </a:ln>
              <a:solidFill>
                <a:schemeClr val="accent5"/>
              </a:solidFill>
            </a:endParaRPr>
          </a:p>
        </p:txBody>
      </p:sp>
    </p:spTree>
    <p:extLst>
      <p:ext uri="{BB962C8B-B14F-4D97-AF65-F5344CB8AC3E}">
        <p14:creationId xmlns:p14="http://schemas.microsoft.com/office/powerpoint/2010/main" val="31248800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1+#ppt_h/2"/>
                                          </p:val>
                                        </p:tav>
                                        <p:tav tm="100000">
                                          <p:val>
                                            <p:strVal val="#ppt_y"/>
                                          </p:val>
                                        </p:tav>
                                      </p:tavLst>
                                    </p:anim>
                                  </p:childTnLst>
                                </p:cTn>
                              </p:par>
                              <p:par>
                                <p:cTn id="14" presetID="45"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500"/>
                                        <p:tgtEl>
                                          <p:spTgt spid="3">
                                            <p:txEl>
                                              <p:pRg st="0" end="0"/>
                                            </p:txEl>
                                          </p:spTgt>
                                        </p:tgtEl>
                                      </p:cBhvr>
                                    </p:animEffect>
                                    <p:anim calcmode="lin" valueType="num">
                                      <p:cBhvr>
                                        <p:cTn id="17" dur="25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8" dur="2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t="27484" b="27484"/>
          <a:stretch>
            <a:fillRect/>
          </a:stretch>
        </p:blipFill>
        <p:spPr>
          <a:xfrm>
            <a:off x="899592" y="612775"/>
            <a:ext cx="7488832" cy="3320281"/>
          </a:xfrm>
        </p:spPr>
      </p:pic>
      <p:sp>
        <p:nvSpPr>
          <p:cNvPr id="4" name="Segnaposto testo 3"/>
          <p:cNvSpPr>
            <a:spLocks noGrp="1"/>
          </p:cNvSpPr>
          <p:nvPr>
            <p:ph type="body" sz="half" idx="2"/>
          </p:nvPr>
        </p:nvSpPr>
        <p:spPr>
          <a:xfrm>
            <a:off x="899592" y="4077072"/>
            <a:ext cx="7488832" cy="2095128"/>
          </a:xfrm>
        </p:spPr>
        <p:txBody>
          <a:bodyPr>
            <a:noAutofit/>
          </a:bodyPr>
          <a:lstStyle/>
          <a:p>
            <a:pPr algn="ctr"/>
            <a:r>
              <a:rPr lang="it-IT" sz="2400" dirty="0" smtClean="0"/>
              <a:t>Questa novella della quinta giornata del Decameron è raccontata da Fiammetta</a:t>
            </a:r>
            <a:r>
              <a:rPr lang="it-IT" sz="2400" dirty="0"/>
              <a:t> </a:t>
            </a:r>
            <a:r>
              <a:rPr lang="it-IT" sz="2400" dirty="0" smtClean="0"/>
              <a:t>ed è ritenuta una delle più celebri dell’opera. Protagonista della novella, come suggerisce il titolo, è Federigo degli </a:t>
            </a:r>
            <a:r>
              <a:rPr lang="it-IT" sz="2400" dirty="0" err="1" smtClean="0"/>
              <a:t>Alberighi</a:t>
            </a:r>
            <a:r>
              <a:rPr lang="it-IT" sz="2400" dirty="0" smtClean="0"/>
              <a:t>, incarnazione di un nobile che per amore consuma tutto se stesso.</a:t>
            </a:r>
            <a:endParaRPr lang="it-IT" sz="2400" dirty="0"/>
          </a:p>
        </p:txBody>
      </p:sp>
    </p:spTree>
    <p:extLst>
      <p:ext uri="{BB962C8B-B14F-4D97-AF65-F5344CB8AC3E}">
        <p14:creationId xmlns:p14="http://schemas.microsoft.com/office/powerpoint/2010/main" val="127211440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1124744"/>
            <a:ext cx="7772400" cy="605929"/>
          </a:xfrm>
        </p:spPr>
        <p:txBody>
          <a:bodyPr>
            <a:normAutofit/>
          </a:bodyPr>
          <a:lstStyle/>
          <a:p>
            <a:r>
              <a:rPr lang="it-IT" dirty="0" smtClean="0">
                <a:solidFill>
                  <a:schemeClr val="accent5"/>
                </a:solidFill>
              </a:rPr>
              <a:t>Punti chiave della novella:</a:t>
            </a:r>
            <a:endParaRPr lang="it-IT" dirty="0">
              <a:solidFill>
                <a:schemeClr val="accent5"/>
              </a:solidFill>
            </a:endParaRPr>
          </a:p>
        </p:txBody>
      </p:sp>
      <p:sp>
        <p:nvSpPr>
          <p:cNvPr id="3" name="Sottotitolo 2"/>
          <p:cNvSpPr>
            <a:spLocks noGrp="1"/>
          </p:cNvSpPr>
          <p:nvPr>
            <p:ph type="subTitle" idx="1"/>
          </p:nvPr>
        </p:nvSpPr>
        <p:spPr>
          <a:xfrm>
            <a:off x="1979712" y="1916832"/>
            <a:ext cx="6400800" cy="3384376"/>
          </a:xfrm>
        </p:spPr>
        <p:txBody>
          <a:bodyPr>
            <a:normAutofit fontScale="92500"/>
          </a:bodyPr>
          <a:lstStyle/>
          <a:p>
            <a:pPr marL="457200" indent="-457200" algn="l">
              <a:buFont typeface="Wingdings" panose="05000000000000000000" pitchFamily="2" charset="2"/>
              <a:buChar char="v"/>
            </a:pPr>
            <a:r>
              <a:rPr lang="it-IT" sz="2400" dirty="0" smtClean="0">
                <a:solidFill>
                  <a:schemeClr val="tx1"/>
                </a:solidFill>
              </a:rPr>
              <a:t>La nobiltà d’animo più importante del denaro.</a:t>
            </a:r>
          </a:p>
          <a:p>
            <a:pPr marL="457200" indent="-457200" algn="l">
              <a:buFont typeface="Wingdings" panose="05000000000000000000" pitchFamily="2" charset="2"/>
              <a:buChar char="v"/>
            </a:pPr>
            <a:endParaRPr lang="it-IT" sz="2400" dirty="0" smtClean="0">
              <a:solidFill>
                <a:schemeClr val="tx1"/>
              </a:solidFill>
            </a:endParaRPr>
          </a:p>
          <a:p>
            <a:pPr marL="457200" indent="-457200" algn="l">
              <a:buFont typeface="Wingdings" panose="05000000000000000000" pitchFamily="2" charset="2"/>
              <a:buChar char="v"/>
            </a:pPr>
            <a:r>
              <a:rPr lang="it-IT" sz="2400" dirty="0" smtClean="0">
                <a:solidFill>
                  <a:schemeClr val="tx1"/>
                </a:solidFill>
              </a:rPr>
              <a:t>La fortuna e il suo ruolo.</a:t>
            </a:r>
          </a:p>
          <a:p>
            <a:pPr marL="457200" indent="-457200" algn="l">
              <a:buFont typeface="Wingdings" panose="05000000000000000000" pitchFamily="2" charset="2"/>
              <a:buChar char="v"/>
            </a:pPr>
            <a:endParaRPr lang="it-IT" sz="2400" dirty="0" smtClean="0">
              <a:solidFill>
                <a:schemeClr val="tx1"/>
              </a:solidFill>
            </a:endParaRPr>
          </a:p>
          <a:p>
            <a:pPr marL="457200" indent="-457200" algn="l">
              <a:buFont typeface="Wingdings" panose="05000000000000000000" pitchFamily="2" charset="2"/>
              <a:buChar char="v"/>
            </a:pPr>
            <a:r>
              <a:rPr lang="it-IT" sz="2400" dirty="0" smtClean="0">
                <a:solidFill>
                  <a:schemeClr val="tx1"/>
                </a:solidFill>
              </a:rPr>
              <a:t>La rilevanza degli interessi personali.</a:t>
            </a:r>
          </a:p>
          <a:p>
            <a:pPr marL="457200" indent="-457200" algn="l">
              <a:buFont typeface="Wingdings" panose="05000000000000000000" pitchFamily="2" charset="2"/>
              <a:buChar char="v"/>
            </a:pPr>
            <a:endParaRPr lang="it-IT" sz="2400" dirty="0" smtClean="0">
              <a:solidFill>
                <a:schemeClr val="tx1"/>
              </a:solidFill>
            </a:endParaRPr>
          </a:p>
          <a:p>
            <a:pPr marL="457200" indent="-457200" algn="l">
              <a:buFont typeface="Wingdings" panose="05000000000000000000" pitchFamily="2" charset="2"/>
              <a:buChar char="v"/>
            </a:pPr>
            <a:r>
              <a:rPr lang="it-IT" sz="2400" dirty="0" smtClean="0">
                <a:solidFill>
                  <a:schemeClr val="tx1"/>
                </a:solidFill>
              </a:rPr>
              <a:t>Stile linguistico utile al messaggio.</a:t>
            </a:r>
          </a:p>
          <a:p>
            <a:pPr marL="457200" indent="-457200" algn="l">
              <a:buFont typeface="Wingdings" panose="05000000000000000000" pitchFamily="2" charset="2"/>
              <a:buChar char="v"/>
            </a:pPr>
            <a:endParaRPr lang="it-IT" sz="2400" dirty="0" smtClean="0">
              <a:solidFill>
                <a:schemeClr val="tx1"/>
              </a:solidFill>
            </a:endParaRPr>
          </a:p>
          <a:p>
            <a:endParaRPr lang="it-IT" dirty="0"/>
          </a:p>
        </p:txBody>
      </p:sp>
    </p:spTree>
    <p:extLst>
      <p:ext uri="{BB962C8B-B14F-4D97-AF65-F5344CB8AC3E}">
        <p14:creationId xmlns:p14="http://schemas.microsoft.com/office/powerpoint/2010/main" val="3862427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 calcmode="lin" valueType="num">
                                      <p:cBhvr>
                                        <p:cTn id="9" dur="1500" fill="hold"/>
                                        <p:tgtEl>
                                          <p:spTgt spid="2"/>
                                        </p:tgtEl>
                                        <p:attrNameLst>
                                          <p:attrName>style.rotation</p:attrName>
                                        </p:attrNameLst>
                                      </p:cBhvr>
                                      <p:tavLst>
                                        <p:tav tm="0">
                                          <p:val>
                                            <p:fltVal val="90"/>
                                          </p:val>
                                        </p:tav>
                                        <p:tav tm="100000">
                                          <p:val>
                                            <p:fltVal val="0"/>
                                          </p:val>
                                        </p:tav>
                                      </p:tavLst>
                                    </p:anim>
                                    <p:animEffect transition="in" filter="fade">
                                      <p:cBhvr>
                                        <p:cTn id="10" dur="1500"/>
                                        <p:tgtEl>
                                          <p:spTgt spid="2"/>
                                        </p:tgtEl>
                                      </p:cBhvr>
                                    </p:animEffect>
                                  </p:childTnLst>
                                </p:cTn>
                              </p:par>
                            </p:childTnLst>
                          </p:cTn>
                        </p:par>
                        <p:par>
                          <p:cTn id="11" fill="hold">
                            <p:stCondLst>
                              <p:cond delay="1500"/>
                            </p:stCondLst>
                            <p:childTnLst>
                              <p:par>
                                <p:cTn id="12" presetID="26" presetClass="entr" presetSubtype="0" fill="hold" grpId="0" nodeType="afterEffect">
                                  <p:stCondLst>
                                    <p:cond delay="50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725">
                                          <p:stCondLst>
                                            <p:cond delay="0"/>
                                          </p:stCondLst>
                                        </p:cTn>
                                        <p:tgtEl>
                                          <p:spTgt spid="3">
                                            <p:txEl>
                                              <p:pRg st="0" end="0"/>
                                            </p:txEl>
                                          </p:spTgt>
                                        </p:tgtEl>
                                      </p:cBhvr>
                                    </p:animEffect>
                                    <p:anim calcmode="lin" valueType="num">
                                      <p:cBhvr>
                                        <p:cTn id="15" dur="2278"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830"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830" tmFilter="0, 0; 0.125,0.2665; 0.25,0.4; 0.375,0.465; 0.5,0.5;  0.625,0.535; 0.75,0.6; 0.875,0.7335; 1,1">
                                          <p:stCondLst>
                                            <p:cond delay="830"/>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415" tmFilter="0, 0; 0.125,0.2665; 0.25,0.4; 0.375,0.465; 0.5,0.5;  0.625,0.535; 0.75,0.6; 0.875,0.7335; 1,1">
                                          <p:stCondLst>
                                            <p:cond delay="1655"/>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205" tmFilter="0, 0; 0.125,0.2665; 0.25,0.4; 0.375,0.465; 0.5,0.5;  0.625,0.535; 0.75,0.6; 0.875,0.7335; 1,1">
                                          <p:stCondLst>
                                            <p:cond delay="2070"/>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33">
                                          <p:stCondLst>
                                            <p:cond delay="812"/>
                                          </p:stCondLst>
                                        </p:cTn>
                                        <p:tgtEl>
                                          <p:spTgt spid="3">
                                            <p:txEl>
                                              <p:pRg st="0" end="0"/>
                                            </p:txEl>
                                          </p:spTgt>
                                        </p:tgtEl>
                                      </p:cBhvr>
                                      <p:to x="100000" y="60000"/>
                                    </p:animScale>
                                    <p:animScale>
                                      <p:cBhvr>
                                        <p:cTn id="21" dur="207" decel="50000">
                                          <p:stCondLst>
                                            <p:cond delay="845"/>
                                          </p:stCondLst>
                                        </p:cTn>
                                        <p:tgtEl>
                                          <p:spTgt spid="3">
                                            <p:txEl>
                                              <p:pRg st="0" end="0"/>
                                            </p:txEl>
                                          </p:spTgt>
                                        </p:tgtEl>
                                      </p:cBhvr>
                                      <p:to x="100000" y="100000"/>
                                    </p:animScale>
                                    <p:animScale>
                                      <p:cBhvr>
                                        <p:cTn id="22" dur="33">
                                          <p:stCondLst>
                                            <p:cond delay="1640"/>
                                          </p:stCondLst>
                                        </p:cTn>
                                        <p:tgtEl>
                                          <p:spTgt spid="3">
                                            <p:txEl>
                                              <p:pRg st="0" end="0"/>
                                            </p:txEl>
                                          </p:spTgt>
                                        </p:tgtEl>
                                      </p:cBhvr>
                                      <p:to x="100000" y="80000"/>
                                    </p:animScale>
                                    <p:animScale>
                                      <p:cBhvr>
                                        <p:cTn id="23" dur="207" decel="50000">
                                          <p:stCondLst>
                                            <p:cond delay="1673"/>
                                          </p:stCondLst>
                                        </p:cTn>
                                        <p:tgtEl>
                                          <p:spTgt spid="3">
                                            <p:txEl>
                                              <p:pRg st="0" end="0"/>
                                            </p:txEl>
                                          </p:spTgt>
                                        </p:tgtEl>
                                      </p:cBhvr>
                                      <p:to x="100000" y="100000"/>
                                    </p:animScale>
                                    <p:animScale>
                                      <p:cBhvr>
                                        <p:cTn id="24" dur="33">
                                          <p:stCondLst>
                                            <p:cond delay="2052"/>
                                          </p:stCondLst>
                                        </p:cTn>
                                        <p:tgtEl>
                                          <p:spTgt spid="3">
                                            <p:txEl>
                                              <p:pRg st="0" end="0"/>
                                            </p:txEl>
                                          </p:spTgt>
                                        </p:tgtEl>
                                      </p:cBhvr>
                                      <p:to x="100000" y="90000"/>
                                    </p:animScale>
                                    <p:animScale>
                                      <p:cBhvr>
                                        <p:cTn id="25" dur="207" decel="50000">
                                          <p:stCondLst>
                                            <p:cond delay="2085"/>
                                          </p:stCondLst>
                                        </p:cTn>
                                        <p:tgtEl>
                                          <p:spTgt spid="3">
                                            <p:txEl>
                                              <p:pRg st="0" end="0"/>
                                            </p:txEl>
                                          </p:spTgt>
                                        </p:tgtEl>
                                      </p:cBhvr>
                                      <p:to x="100000" y="100000"/>
                                    </p:animScale>
                                    <p:animScale>
                                      <p:cBhvr>
                                        <p:cTn id="26" dur="33">
                                          <p:stCondLst>
                                            <p:cond delay="2260"/>
                                          </p:stCondLst>
                                        </p:cTn>
                                        <p:tgtEl>
                                          <p:spTgt spid="3">
                                            <p:txEl>
                                              <p:pRg st="0" end="0"/>
                                            </p:txEl>
                                          </p:spTgt>
                                        </p:tgtEl>
                                      </p:cBhvr>
                                      <p:to x="100000" y="95000"/>
                                    </p:animScale>
                                    <p:animScale>
                                      <p:cBhvr>
                                        <p:cTn id="27" dur="207" decel="50000">
                                          <p:stCondLst>
                                            <p:cond delay="2293"/>
                                          </p:stCondLst>
                                        </p:cTn>
                                        <p:tgtEl>
                                          <p:spTgt spid="3">
                                            <p:txEl>
                                              <p:pRg st="0" end="0"/>
                                            </p:txEl>
                                          </p:spTgt>
                                        </p:tgtEl>
                                      </p:cBhvr>
                                      <p:to x="100000" y="100000"/>
                                    </p:animScale>
                                  </p:childTnLst>
                                </p:cTn>
                              </p:par>
                            </p:childTnLst>
                          </p:cTn>
                        </p:par>
                        <p:par>
                          <p:cTn id="28" fill="hold">
                            <p:stCondLst>
                              <p:cond delay="4500"/>
                            </p:stCondLst>
                            <p:childTnLst>
                              <p:par>
                                <p:cTn id="29" presetID="26" presetClass="entr" presetSubtype="0" fill="hold" grpId="0" nodeType="afterEffect">
                                  <p:stCondLst>
                                    <p:cond delay="50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ipe(down)">
                                      <p:cBhvr>
                                        <p:cTn id="31" dur="725">
                                          <p:stCondLst>
                                            <p:cond delay="0"/>
                                          </p:stCondLst>
                                        </p:cTn>
                                        <p:tgtEl>
                                          <p:spTgt spid="3">
                                            <p:txEl>
                                              <p:pRg st="2" end="2"/>
                                            </p:txEl>
                                          </p:spTgt>
                                        </p:tgtEl>
                                      </p:cBhvr>
                                    </p:animEffect>
                                    <p:anim calcmode="lin" valueType="num">
                                      <p:cBhvr>
                                        <p:cTn id="32" dur="2278"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3" dur="830"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4" dur="830" tmFilter="0, 0; 0.125,0.2665; 0.25,0.4; 0.375,0.465; 0.5,0.5;  0.625,0.535; 0.75,0.6; 0.875,0.7335; 1,1">
                                          <p:stCondLst>
                                            <p:cond delay="830"/>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5" dur="415" tmFilter="0, 0; 0.125,0.2665; 0.25,0.4; 0.375,0.465; 0.5,0.5;  0.625,0.535; 0.75,0.6; 0.875,0.7335; 1,1">
                                          <p:stCondLst>
                                            <p:cond delay="1655"/>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6" dur="205" tmFilter="0, 0; 0.125,0.2665; 0.25,0.4; 0.375,0.465; 0.5,0.5;  0.625,0.535; 0.75,0.6; 0.875,0.7335; 1,1">
                                          <p:stCondLst>
                                            <p:cond delay="2070"/>
                                          </p:stCondLst>
                                        </p:cTn>
                                        <p:tgtEl>
                                          <p:spTgt spid="3">
                                            <p:txEl>
                                              <p:pRg st="2" end="2"/>
                                            </p:txEl>
                                          </p:spTgt>
                                        </p:tgtEl>
                                        <p:attrNameLst>
                                          <p:attrName>ppt_y</p:attrName>
                                        </p:attrNameLst>
                                      </p:cBhvr>
                                      <p:tavLst>
                                        <p:tav tm="0" fmla="#ppt_y-sin(pi*$)/81">
                                          <p:val>
                                            <p:fltVal val="0"/>
                                          </p:val>
                                        </p:tav>
                                        <p:tav tm="100000">
                                          <p:val>
                                            <p:fltVal val="1"/>
                                          </p:val>
                                        </p:tav>
                                      </p:tavLst>
                                    </p:anim>
                                    <p:animScale>
                                      <p:cBhvr>
                                        <p:cTn id="37" dur="33">
                                          <p:stCondLst>
                                            <p:cond delay="812"/>
                                          </p:stCondLst>
                                        </p:cTn>
                                        <p:tgtEl>
                                          <p:spTgt spid="3">
                                            <p:txEl>
                                              <p:pRg st="2" end="2"/>
                                            </p:txEl>
                                          </p:spTgt>
                                        </p:tgtEl>
                                      </p:cBhvr>
                                      <p:to x="100000" y="60000"/>
                                    </p:animScale>
                                    <p:animScale>
                                      <p:cBhvr>
                                        <p:cTn id="38" dur="207" decel="50000">
                                          <p:stCondLst>
                                            <p:cond delay="845"/>
                                          </p:stCondLst>
                                        </p:cTn>
                                        <p:tgtEl>
                                          <p:spTgt spid="3">
                                            <p:txEl>
                                              <p:pRg st="2" end="2"/>
                                            </p:txEl>
                                          </p:spTgt>
                                        </p:tgtEl>
                                      </p:cBhvr>
                                      <p:to x="100000" y="100000"/>
                                    </p:animScale>
                                    <p:animScale>
                                      <p:cBhvr>
                                        <p:cTn id="39" dur="33">
                                          <p:stCondLst>
                                            <p:cond delay="1640"/>
                                          </p:stCondLst>
                                        </p:cTn>
                                        <p:tgtEl>
                                          <p:spTgt spid="3">
                                            <p:txEl>
                                              <p:pRg st="2" end="2"/>
                                            </p:txEl>
                                          </p:spTgt>
                                        </p:tgtEl>
                                      </p:cBhvr>
                                      <p:to x="100000" y="80000"/>
                                    </p:animScale>
                                    <p:animScale>
                                      <p:cBhvr>
                                        <p:cTn id="40" dur="207" decel="50000">
                                          <p:stCondLst>
                                            <p:cond delay="1673"/>
                                          </p:stCondLst>
                                        </p:cTn>
                                        <p:tgtEl>
                                          <p:spTgt spid="3">
                                            <p:txEl>
                                              <p:pRg st="2" end="2"/>
                                            </p:txEl>
                                          </p:spTgt>
                                        </p:tgtEl>
                                      </p:cBhvr>
                                      <p:to x="100000" y="100000"/>
                                    </p:animScale>
                                    <p:animScale>
                                      <p:cBhvr>
                                        <p:cTn id="41" dur="33">
                                          <p:stCondLst>
                                            <p:cond delay="2052"/>
                                          </p:stCondLst>
                                        </p:cTn>
                                        <p:tgtEl>
                                          <p:spTgt spid="3">
                                            <p:txEl>
                                              <p:pRg st="2" end="2"/>
                                            </p:txEl>
                                          </p:spTgt>
                                        </p:tgtEl>
                                      </p:cBhvr>
                                      <p:to x="100000" y="90000"/>
                                    </p:animScale>
                                    <p:animScale>
                                      <p:cBhvr>
                                        <p:cTn id="42" dur="207" decel="50000">
                                          <p:stCondLst>
                                            <p:cond delay="2085"/>
                                          </p:stCondLst>
                                        </p:cTn>
                                        <p:tgtEl>
                                          <p:spTgt spid="3">
                                            <p:txEl>
                                              <p:pRg st="2" end="2"/>
                                            </p:txEl>
                                          </p:spTgt>
                                        </p:tgtEl>
                                      </p:cBhvr>
                                      <p:to x="100000" y="100000"/>
                                    </p:animScale>
                                    <p:animScale>
                                      <p:cBhvr>
                                        <p:cTn id="43" dur="33">
                                          <p:stCondLst>
                                            <p:cond delay="2260"/>
                                          </p:stCondLst>
                                        </p:cTn>
                                        <p:tgtEl>
                                          <p:spTgt spid="3">
                                            <p:txEl>
                                              <p:pRg st="2" end="2"/>
                                            </p:txEl>
                                          </p:spTgt>
                                        </p:tgtEl>
                                      </p:cBhvr>
                                      <p:to x="100000" y="95000"/>
                                    </p:animScale>
                                    <p:animScale>
                                      <p:cBhvr>
                                        <p:cTn id="44" dur="207" decel="50000">
                                          <p:stCondLst>
                                            <p:cond delay="2293"/>
                                          </p:stCondLst>
                                        </p:cTn>
                                        <p:tgtEl>
                                          <p:spTgt spid="3">
                                            <p:txEl>
                                              <p:pRg st="2" end="2"/>
                                            </p:txEl>
                                          </p:spTgt>
                                        </p:tgtEl>
                                      </p:cBhvr>
                                      <p:to x="100000" y="100000"/>
                                    </p:animScale>
                                  </p:childTnLst>
                                </p:cTn>
                              </p:par>
                            </p:childTnLst>
                          </p:cTn>
                        </p:par>
                        <p:par>
                          <p:cTn id="45" fill="hold">
                            <p:stCondLst>
                              <p:cond delay="7500"/>
                            </p:stCondLst>
                            <p:childTnLst>
                              <p:par>
                                <p:cTn id="46" presetID="26" presetClass="entr" presetSubtype="0" fill="hold" grpId="0" nodeType="afterEffect">
                                  <p:stCondLst>
                                    <p:cond delay="50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wipe(down)">
                                      <p:cBhvr>
                                        <p:cTn id="48" dur="725">
                                          <p:stCondLst>
                                            <p:cond delay="0"/>
                                          </p:stCondLst>
                                        </p:cTn>
                                        <p:tgtEl>
                                          <p:spTgt spid="3">
                                            <p:txEl>
                                              <p:pRg st="4" end="4"/>
                                            </p:txEl>
                                          </p:spTgt>
                                        </p:tgtEl>
                                      </p:cBhvr>
                                    </p:animEffect>
                                    <p:anim calcmode="lin" valueType="num">
                                      <p:cBhvr>
                                        <p:cTn id="49" dur="2278"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0" dur="830"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1" dur="830" tmFilter="0, 0; 0.125,0.2665; 0.25,0.4; 0.375,0.465; 0.5,0.5;  0.625,0.535; 0.75,0.6; 0.875,0.7335; 1,1">
                                          <p:stCondLst>
                                            <p:cond delay="830"/>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2" dur="415" tmFilter="0, 0; 0.125,0.2665; 0.25,0.4; 0.375,0.465; 0.5,0.5;  0.625,0.535; 0.75,0.6; 0.875,0.7335; 1,1">
                                          <p:stCondLst>
                                            <p:cond delay="1655"/>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3" dur="205" tmFilter="0, 0; 0.125,0.2665; 0.25,0.4; 0.375,0.465; 0.5,0.5;  0.625,0.535; 0.75,0.6; 0.875,0.7335; 1,1">
                                          <p:stCondLst>
                                            <p:cond delay="2070"/>
                                          </p:stCondLst>
                                        </p:cTn>
                                        <p:tgtEl>
                                          <p:spTgt spid="3">
                                            <p:txEl>
                                              <p:pRg st="4" end="4"/>
                                            </p:txEl>
                                          </p:spTgt>
                                        </p:tgtEl>
                                        <p:attrNameLst>
                                          <p:attrName>ppt_y</p:attrName>
                                        </p:attrNameLst>
                                      </p:cBhvr>
                                      <p:tavLst>
                                        <p:tav tm="0" fmla="#ppt_y-sin(pi*$)/81">
                                          <p:val>
                                            <p:fltVal val="0"/>
                                          </p:val>
                                        </p:tav>
                                        <p:tav tm="100000">
                                          <p:val>
                                            <p:fltVal val="1"/>
                                          </p:val>
                                        </p:tav>
                                      </p:tavLst>
                                    </p:anim>
                                    <p:animScale>
                                      <p:cBhvr>
                                        <p:cTn id="54" dur="33">
                                          <p:stCondLst>
                                            <p:cond delay="812"/>
                                          </p:stCondLst>
                                        </p:cTn>
                                        <p:tgtEl>
                                          <p:spTgt spid="3">
                                            <p:txEl>
                                              <p:pRg st="4" end="4"/>
                                            </p:txEl>
                                          </p:spTgt>
                                        </p:tgtEl>
                                      </p:cBhvr>
                                      <p:to x="100000" y="60000"/>
                                    </p:animScale>
                                    <p:animScale>
                                      <p:cBhvr>
                                        <p:cTn id="55" dur="207" decel="50000">
                                          <p:stCondLst>
                                            <p:cond delay="845"/>
                                          </p:stCondLst>
                                        </p:cTn>
                                        <p:tgtEl>
                                          <p:spTgt spid="3">
                                            <p:txEl>
                                              <p:pRg st="4" end="4"/>
                                            </p:txEl>
                                          </p:spTgt>
                                        </p:tgtEl>
                                      </p:cBhvr>
                                      <p:to x="100000" y="100000"/>
                                    </p:animScale>
                                    <p:animScale>
                                      <p:cBhvr>
                                        <p:cTn id="56" dur="33">
                                          <p:stCondLst>
                                            <p:cond delay="1640"/>
                                          </p:stCondLst>
                                        </p:cTn>
                                        <p:tgtEl>
                                          <p:spTgt spid="3">
                                            <p:txEl>
                                              <p:pRg st="4" end="4"/>
                                            </p:txEl>
                                          </p:spTgt>
                                        </p:tgtEl>
                                      </p:cBhvr>
                                      <p:to x="100000" y="80000"/>
                                    </p:animScale>
                                    <p:animScale>
                                      <p:cBhvr>
                                        <p:cTn id="57" dur="207" decel="50000">
                                          <p:stCondLst>
                                            <p:cond delay="1673"/>
                                          </p:stCondLst>
                                        </p:cTn>
                                        <p:tgtEl>
                                          <p:spTgt spid="3">
                                            <p:txEl>
                                              <p:pRg st="4" end="4"/>
                                            </p:txEl>
                                          </p:spTgt>
                                        </p:tgtEl>
                                      </p:cBhvr>
                                      <p:to x="100000" y="100000"/>
                                    </p:animScale>
                                    <p:animScale>
                                      <p:cBhvr>
                                        <p:cTn id="58" dur="33">
                                          <p:stCondLst>
                                            <p:cond delay="2052"/>
                                          </p:stCondLst>
                                        </p:cTn>
                                        <p:tgtEl>
                                          <p:spTgt spid="3">
                                            <p:txEl>
                                              <p:pRg st="4" end="4"/>
                                            </p:txEl>
                                          </p:spTgt>
                                        </p:tgtEl>
                                      </p:cBhvr>
                                      <p:to x="100000" y="90000"/>
                                    </p:animScale>
                                    <p:animScale>
                                      <p:cBhvr>
                                        <p:cTn id="59" dur="207" decel="50000">
                                          <p:stCondLst>
                                            <p:cond delay="2085"/>
                                          </p:stCondLst>
                                        </p:cTn>
                                        <p:tgtEl>
                                          <p:spTgt spid="3">
                                            <p:txEl>
                                              <p:pRg st="4" end="4"/>
                                            </p:txEl>
                                          </p:spTgt>
                                        </p:tgtEl>
                                      </p:cBhvr>
                                      <p:to x="100000" y="100000"/>
                                    </p:animScale>
                                    <p:animScale>
                                      <p:cBhvr>
                                        <p:cTn id="60" dur="33">
                                          <p:stCondLst>
                                            <p:cond delay="2260"/>
                                          </p:stCondLst>
                                        </p:cTn>
                                        <p:tgtEl>
                                          <p:spTgt spid="3">
                                            <p:txEl>
                                              <p:pRg st="4" end="4"/>
                                            </p:txEl>
                                          </p:spTgt>
                                        </p:tgtEl>
                                      </p:cBhvr>
                                      <p:to x="100000" y="95000"/>
                                    </p:animScale>
                                    <p:animScale>
                                      <p:cBhvr>
                                        <p:cTn id="61" dur="207" decel="50000">
                                          <p:stCondLst>
                                            <p:cond delay="2293"/>
                                          </p:stCondLst>
                                        </p:cTn>
                                        <p:tgtEl>
                                          <p:spTgt spid="3">
                                            <p:txEl>
                                              <p:pRg st="4" end="4"/>
                                            </p:txEl>
                                          </p:spTgt>
                                        </p:tgtEl>
                                      </p:cBhvr>
                                      <p:to x="100000" y="100000"/>
                                    </p:animScale>
                                  </p:childTnLst>
                                </p:cTn>
                              </p:par>
                            </p:childTnLst>
                          </p:cTn>
                        </p:par>
                        <p:par>
                          <p:cTn id="62" fill="hold">
                            <p:stCondLst>
                              <p:cond delay="10500"/>
                            </p:stCondLst>
                            <p:childTnLst>
                              <p:par>
                                <p:cTn id="63" presetID="26" presetClass="entr" presetSubtype="0" fill="hold" grpId="0" nodeType="afterEffect">
                                  <p:stCondLst>
                                    <p:cond delay="500"/>
                                  </p:stCondLst>
                                  <p:childTnLst>
                                    <p:set>
                                      <p:cBhvr>
                                        <p:cTn id="64" dur="1" fill="hold">
                                          <p:stCondLst>
                                            <p:cond delay="0"/>
                                          </p:stCondLst>
                                        </p:cTn>
                                        <p:tgtEl>
                                          <p:spTgt spid="3">
                                            <p:txEl>
                                              <p:pRg st="6" end="6"/>
                                            </p:txEl>
                                          </p:spTgt>
                                        </p:tgtEl>
                                        <p:attrNameLst>
                                          <p:attrName>style.visibility</p:attrName>
                                        </p:attrNameLst>
                                      </p:cBhvr>
                                      <p:to>
                                        <p:strVal val="visible"/>
                                      </p:to>
                                    </p:set>
                                    <p:animEffect transition="in" filter="wipe(down)">
                                      <p:cBhvr>
                                        <p:cTn id="65" dur="725">
                                          <p:stCondLst>
                                            <p:cond delay="0"/>
                                          </p:stCondLst>
                                        </p:cTn>
                                        <p:tgtEl>
                                          <p:spTgt spid="3">
                                            <p:txEl>
                                              <p:pRg st="6" end="6"/>
                                            </p:txEl>
                                          </p:spTgt>
                                        </p:tgtEl>
                                      </p:cBhvr>
                                    </p:animEffect>
                                    <p:anim calcmode="lin" valueType="num">
                                      <p:cBhvr>
                                        <p:cTn id="66" dur="2278"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7" dur="830"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8" dur="830" tmFilter="0, 0; 0.125,0.2665; 0.25,0.4; 0.375,0.465; 0.5,0.5;  0.625,0.535; 0.75,0.6; 0.875,0.7335; 1,1">
                                          <p:stCondLst>
                                            <p:cond delay="830"/>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9" dur="415" tmFilter="0, 0; 0.125,0.2665; 0.25,0.4; 0.375,0.465; 0.5,0.5;  0.625,0.535; 0.75,0.6; 0.875,0.7335; 1,1">
                                          <p:stCondLst>
                                            <p:cond delay="1655"/>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0" dur="205" tmFilter="0, 0; 0.125,0.2665; 0.25,0.4; 0.375,0.465; 0.5,0.5;  0.625,0.535; 0.75,0.6; 0.875,0.7335; 1,1">
                                          <p:stCondLst>
                                            <p:cond delay="2070"/>
                                          </p:stCondLst>
                                        </p:cTn>
                                        <p:tgtEl>
                                          <p:spTgt spid="3">
                                            <p:txEl>
                                              <p:pRg st="6" end="6"/>
                                            </p:txEl>
                                          </p:spTgt>
                                        </p:tgtEl>
                                        <p:attrNameLst>
                                          <p:attrName>ppt_y</p:attrName>
                                        </p:attrNameLst>
                                      </p:cBhvr>
                                      <p:tavLst>
                                        <p:tav tm="0" fmla="#ppt_y-sin(pi*$)/81">
                                          <p:val>
                                            <p:fltVal val="0"/>
                                          </p:val>
                                        </p:tav>
                                        <p:tav tm="100000">
                                          <p:val>
                                            <p:fltVal val="1"/>
                                          </p:val>
                                        </p:tav>
                                      </p:tavLst>
                                    </p:anim>
                                    <p:animScale>
                                      <p:cBhvr>
                                        <p:cTn id="71" dur="33">
                                          <p:stCondLst>
                                            <p:cond delay="812"/>
                                          </p:stCondLst>
                                        </p:cTn>
                                        <p:tgtEl>
                                          <p:spTgt spid="3">
                                            <p:txEl>
                                              <p:pRg st="6" end="6"/>
                                            </p:txEl>
                                          </p:spTgt>
                                        </p:tgtEl>
                                      </p:cBhvr>
                                      <p:to x="100000" y="60000"/>
                                    </p:animScale>
                                    <p:animScale>
                                      <p:cBhvr>
                                        <p:cTn id="72" dur="207" decel="50000">
                                          <p:stCondLst>
                                            <p:cond delay="845"/>
                                          </p:stCondLst>
                                        </p:cTn>
                                        <p:tgtEl>
                                          <p:spTgt spid="3">
                                            <p:txEl>
                                              <p:pRg st="6" end="6"/>
                                            </p:txEl>
                                          </p:spTgt>
                                        </p:tgtEl>
                                      </p:cBhvr>
                                      <p:to x="100000" y="100000"/>
                                    </p:animScale>
                                    <p:animScale>
                                      <p:cBhvr>
                                        <p:cTn id="73" dur="33">
                                          <p:stCondLst>
                                            <p:cond delay="1640"/>
                                          </p:stCondLst>
                                        </p:cTn>
                                        <p:tgtEl>
                                          <p:spTgt spid="3">
                                            <p:txEl>
                                              <p:pRg st="6" end="6"/>
                                            </p:txEl>
                                          </p:spTgt>
                                        </p:tgtEl>
                                      </p:cBhvr>
                                      <p:to x="100000" y="80000"/>
                                    </p:animScale>
                                    <p:animScale>
                                      <p:cBhvr>
                                        <p:cTn id="74" dur="207" decel="50000">
                                          <p:stCondLst>
                                            <p:cond delay="1673"/>
                                          </p:stCondLst>
                                        </p:cTn>
                                        <p:tgtEl>
                                          <p:spTgt spid="3">
                                            <p:txEl>
                                              <p:pRg st="6" end="6"/>
                                            </p:txEl>
                                          </p:spTgt>
                                        </p:tgtEl>
                                      </p:cBhvr>
                                      <p:to x="100000" y="100000"/>
                                    </p:animScale>
                                    <p:animScale>
                                      <p:cBhvr>
                                        <p:cTn id="75" dur="33">
                                          <p:stCondLst>
                                            <p:cond delay="2052"/>
                                          </p:stCondLst>
                                        </p:cTn>
                                        <p:tgtEl>
                                          <p:spTgt spid="3">
                                            <p:txEl>
                                              <p:pRg st="6" end="6"/>
                                            </p:txEl>
                                          </p:spTgt>
                                        </p:tgtEl>
                                      </p:cBhvr>
                                      <p:to x="100000" y="90000"/>
                                    </p:animScale>
                                    <p:animScale>
                                      <p:cBhvr>
                                        <p:cTn id="76" dur="207" decel="50000">
                                          <p:stCondLst>
                                            <p:cond delay="2085"/>
                                          </p:stCondLst>
                                        </p:cTn>
                                        <p:tgtEl>
                                          <p:spTgt spid="3">
                                            <p:txEl>
                                              <p:pRg st="6" end="6"/>
                                            </p:txEl>
                                          </p:spTgt>
                                        </p:tgtEl>
                                      </p:cBhvr>
                                      <p:to x="100000" y="100000"/>
                                    </p:animScale>
                                    <p:animScale>
                                      <p:cBhvr>
                                        <p:cTn id="77" dur="33">
                                          <p:stCondLst>
                                            <p:cond delay="2260"/>
                                          </p:stCondLst>
                                        </p:cTn>
                                        <p:tgtEl>
                                          <p:spTgt spid="3">
                                            <p:txEl>
                                              <p:pRg st="6" end="6"/>
                                            </p:txEl>
                                          </p:spTgt>
                                        </p:tgtEl>
                                      </p:cBhvr>
                                      <p:to x="100000" y="95000"/>
                                    </p:animScale>
                                    <p:animScale>
                                      <p:cBhvr>
                                        <p:cTn id="78" dur="207" decel="50000">
                                          <p:stCondLst>
                                            <p:cond delay="2293"/>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759699"/>
            <a:ext cx="7848872" cy="369332"/>
          </a:xfrm>
          <a:prstGeom prst="rect">
            <a:avLst/>
          </a:prstGeom>
          <a:noFill/>
        </p:spPr>
        <p:txBody>
          <a:bodyPr wrap="square" rtlCol="0">
            <a:spAutoFit/>
          </a:bodyPr>
          <a:lstStyle/>
          <a:p>
            <a:pPr algn="ctr"/>
            <a:endParaRPr lang="it-IT" dirty="0"/>
          </a:p>
        </p:txBody>
      </p:sp>
      <p:sp>
        <p:nvSpPr>
          <p:cNvPr id="4" name="Titolo 3"/>
          <p:cNvSpPr>
            <a:spLocks noGrp="1"/>
          </p:cNvSpPr>
          <p:nvPr>
            <p:ph type="ctrTitle"/>
          </p:nvPr>
        </p:nvSpPr>
        <p:spPr>
          <a:xfrm>
            <a:off x="2267744" y="408984"/>
            <a:ext cx="6172200" cy="725466"/>
          </a:xfrm>
        </p:spPr>
        <p:txBody>
          <a:bodyPr/>
          <a:lstStyle/>
          <a:p>
            <a:r>
              <a:rPr lang="it-IT" dirty="0" smtClean="0">
                <a:solidFill>
                  <a:schemeClr val="accent5"/>
                </a:solidFill>
              </a:rPr>
              <a:t>PERSONAGGI:</a:t>
            </a:r>
            <a:endParaRPr lang="it-IT" dirty="0">
              <a:solidFill>
                <a:schemeClr val="accent5"/>
              </a:solidFill>
            </a:endParaRPr>
          </a:p>
        </p:txBody>
      </p:sp>
      <p:sp>
        <p:nvSpPr>
          <p:cNvPr id="5" name="Sottotitolo 4"/>
          <p:cNvSpPr>
            <a:spLocks noGrp="1"/>
          </p:cNvSpPr>
          <p:nvPr>
            <p:ph type="subTitle" idx="1"/>
          </p:nvPr>
        </p:nvSpPr>
        <p:spPr>
          <a:xfrm>
            <a:off x="1907704" y="1484784"/>
            <a:ext cx="3312368" cy="2808312"/>
          </a:xfrm>
        </p:spPr>
        <p:txBody>
          <a:bodyPr/>
          <a:lstStyle/>
          <a:p>
            <a:pPr marL="285750" indent="-285750">
              <a:buFont typeface="Wingdings" panose="05000000000000000000" pitchFamily="2" charset="2"/>
              <a:buChar char="v"/>
            </a:pPr>
            <a:r>
              <a:rPr lang="it-IT" dirty="0" smtClean="0">
                <a:solidFill>
                  <a:schemeClr val="tx1"/>
                </a:solidFill>
              </a:rPr>
              <a:t>Federigo degli </a:t>
            </a:r>
            <a:r>
              <a:rPr lang="it-IT" dirty="0" err="1" smtClean="0">
                <a:solidFill>
                  <a:schemeClr val="tx1"/>
                </a:solidFill>
              </a:rPr>
              <a:t>Alberighi</a:t>
            </a:r>
            <a:endParaRPr lang="it-IT" dirty="0" smtClean="0">
              <a:solidFill>
                <a:schemeClr val="tx1"/>
              </a:solidFill>
            </a:endParaRPr>
          </a:p>
          <a:p>
            <a:pPr marL="285750" indent="-285750">
              <a:buFont typeface="Wingdings" panose="05000000000000000000" pitchFamily="2" charset="2"/>
              <a:buChar char="v"/>
            </a:pPr>
            <a:endParaRPr lang="it-IT" dirty="0" smtClean="0">
              <a:solidFill>
                <a:schemeClr val="tx1"/>
              </a:solidFill>
            </a:endParaRPr>
          </a:p>
          <a:p>
            <a:pPr marL="285750" indent="-285750">
              <a:buFont typeface="Wingdings" panose="05000000000000000000" pitchFamily="2" charset="2"/>
              <a:buChar char="v"/>
            </a:pPr>
            <a:r>
              <a:rPr lang="it-IT" dirty="0" smtClean="0">
                <a:solidFill>
                  <a:schemeClr val="tx1"/>
                </a:solidFill>
              </a:rPr>
              <a:t>Monna Giovanna</a:t>
            </a:r>
          </a:p>
          <a:p>
            <a:pPr marL="285750" indent="-285750">
              <a:buFont typeface="Wingdings" panose="05000000000000000000" pitchFamily="2" charset="2"/>
              <a:buChar char="v"/>
            </a:pPr>
            <a:endParaRPr lang="it-IT" dirty="0" smtClean="0">
              <a:solidFill>
                <a:schemeClr val="tx1"/>
              </a:solidFill>
            </a:endParaRPr>
          </a:p>
          <a:p>
            <a:pPr marL="285750" indent="-285750">
              <a:buFont typeface="Wingdings" panose="05000000000000000000" pitchFamily="2" charset="2"/>
              <a:buChar char="v"/>
            </a:pPr>
            <a:r>
              <a:rPr lang="it-IT" dirty="0" smtClean="0">
                <a:solidFill>
                  <a:schemeClr val="tx1"/>
                </a:solidFill>
              </a:rPr>
              <a:t>Il giovane </a:t>
            </a:r>
            <a:r>
              <a:rPr lang="it-IT" dirty="0" err="1" smtClean="0">
                <a:solidFill>
                  <a:schemeClr val="tx1"/>
                </a:solidFill>
              </a:rPr>
              <a:t>figliulo</a:t>
            </a:r>
            <a:r>
              <a:rPr lang="it-IT" dirty="0" smtClean="0">
                <a:solidFill>
                  <a:schemeClr val="tx1"/>
                </a:solidFill>
              </a:rPr>
              <a:t> di Giovanna</a:t>
            </a:r>
            <a:endParaRPr lang="it-IT" dirty="0">
              <a:solidFill>
                <a:schemeClr val="tx1"/>
              </a:solidFill>
            </a:endParaRPr>
          </a:p>
        </p:txBody>
      </p:sp>
      <p:sp>
        <p:nvSpPr>
          <p:cNvPr id="6" name="CasellaDiTesto 5"/>
          <p:cNvSpPr txBox="1"/>
          <p:nvPr/>
        </p:nvSpPr>
        <p:spPr>
          <a:xfrm>
            <a:off x="6012160" y="1628800"/>
            <a:ext cx="2592288" cy="4093428"/>
          </a:xfrm>
          <a:prstGeom prst="rect">
            <a:avLst/>
          </a:prstGeom>
          <a:noFill/>
        </p:spPr>
        <p:txBody>
          <a:bodyPr wrap="square" rtlCol="0">
            <a:spAutoFit/>
          </a:bodyPr>
          <a:lstStyle/>
          <a:p>
            <a:r>
              <a:rPr lang="it-IT" sz="2000" dirty="0" smtClean="0"/>
              <a:t>Perfetta incarnazione di un nobile amante.</a:t>
            </a:r>
          </a:p>
          <a:p>
            <a:endParaRPr lang="it-IT" sz="2000" dirty="0"/>
          </a:p>
          <a:p>
            <a:endParaRPr lang="it-IT" sz="2000" dirty="0" smtClean="0"/>
          </a:p>
          <a:p>
            <a:r>
              <a:rPr lang="it-IT" sz="2000" dirty="0" smtClean="0"/>
              <a:t>Gentil donna ritenuta una delle più belle di tutta Firenze.</a:t>
            </a:r>
          </a:p>
          <a:p>
            <a:endParaRPr lang="it-IT" sz="2000" dirty="0"/>
          </a:p>
          <a:p>
            <a:r>
              <a:rPr lang="it-IT" sz="2000" dirty="0" smtClean="0"/>
              <a:t>Erede dei beni del padre e gravemente malato.</a:t>
            </a:r>
            <a:endParaRPr lang="it-IT" sz="2000" dirty="0"/>
          </a:p>
        </p:txBody>
      </p:sp>
      <p:cxnSp>
        <p:nvCxnSpPr>
          <p:cNvPr id="9" name="Connettore 4 8"/>
          <p:cNvCxnSpPr/>
          <p:nvPr/>
        </p:nvCxnSpPr>
        <p:spPr>
          <a:xfrm>
            <a:off x="4067944" y="1628800"/>
            <a:ext cx="1728192" cy="36004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ttore 4 11"/>
          <p:cNvCxnSpPr/>
          <p:nvPr/>
        </p:nvCxnSpPr>
        <p:spPr>
          <a:xfrm>
            <a:off x="4485769" y="2718234"/>
            <a:ext cx="1368152" cy="63875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ttore 4 14"/>
          <p:cNvCxnSpPr/>
          <p:nvPr/>
        </p:nvCxnSpPr>
        <p:spPr>
          <a:xfrm>
            <a:off x="4644010" y="3675516"/>
            <a:ext cx="1209910" cy="119364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43953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2" presetClass="entr" presetSubtype="4" fill="hold" grpId="0" nodeType="afterEffect">
                                  <p:stCondLst>
                                    <p:cond delay="25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25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25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2" presetClass="entr" presetSubtype="4" fill="hold" grpId="0" nodeType="afterEffect">
                                  <p:stCondLst>
                                    <p:cond delay="25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additive="base">
                                        <p:cTn id="18" dur="25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9" dur="25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25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25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25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45" presetClass="entr" presetSubtype="0" fill="hold" nodeType="afterEffect">
                                  <p:stCondLst>
                                    <p:cond delay="25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anim calcmode="lin" valueType="num">
                                      <p:cBhvr>
                                        <p:cTn id="29" dur="500" fill="hold"/>
                                        <p:tgtEl>
                                          <p:spTgt spid="9"/>
                                        </p:tgtEl>
                                        <p:attrNameLst>
                                          <p:attrName>ppt_w</p:attrName>
                                        </p:attrNameLst>
                                      </p:cBhvr>
                                      <p:tavLst>
                                        <p:tav tm="0" fmla="#ppt_w*sin(2.5*pi*$)">
                                          <p:val>
                                            <p:fltVal val="0"/>
                                          </p:val>
                                        </p:tav>
                                        <p:tav tm="100000">
                                          <p:val>
                                            <p:fltVal val="1"/>
                                          </p:val>
                                        </p:tav>
                                      </p:tavLst>
                                    </p:anim>
                                    <p:anim calcmode="lin" valueType="num">
                                      <p:cBhvr>
                                        <p:cTn id="30" dur="500" fill="hold"/>
                                        <p:tgtEl>
                                          <p:spTgt spid="9"/>
                                        </p:tgtEl>
                                        <p:attrNameLst>
                                          <p:attrName>ppt_h</p:attrName>
                                        </p:attrNameLst>
                                      </p:cBhvr>
                                      <p:tavLst>
                                        <p:tav tm="0">
                                          <p:val>
                                            <p:strVal val="#ppt_h"/>
                                          </p:val>
                                        </p:tav>
                                        <p:tav tm="100000">
                                          <p:val>
                                            <p:strVal val="#ppt_h"/>
                                          </p:val>
                                        </p:tav>
                                      </p:tavLst>
                                    </p:anim>
                                  </p:childTnLst>
                                </p:cTn>
                              </p:par>
                              <p:par>
                                <p:cTn id="31" presetID="45" presetClass="entr" presetSubtype="0" fill="hold" nodeType="withEffect">
                                  <p:stCondLst>
                                    <p:cond delay="25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anim calcmode="lin" valueType="num">
                                      <p:cBhvr>
                                        <p:cTn id="34" dur="500" fill="hold"/>
                                        <p:tgtEl>
                                          <p:spTgt spid="12"/>
                                        </p:tgtEl>
                                        <p:attrNameLst>
                                          <p:attrName>ppt_w</p:attrName>
                                        </p:attrNameLst>
                                      </p:cBhvr>
                                      <p:tavLst>
                                        <p:tav tm="0" fmla="#ppt_w*sin(2.5*pi*$)">
                                          <p:val>
                                            <p:fltVal val="0"/>
                                          </p:val>
                                        </p:tav>
                                        <p:tav tm="100000">
                                          <p:val>
                                            <p:fltVal val="1"/>
                                          </p:val>
                                        </p:tav>
                                      </p:tavLst>
                                    </p:anim>
                                    <p:anim calcmode="lin" valueType="num">
                                      <p:cBhvr>
                                        <p:cTn id="35" dur="500" fill="hold"/>
                                        <p:tgtEl>
                                          <p:spTgt spid="12"/>
                                        </p:tgtEl>
                                        <p:attrNameLst>
                                          <p:attrName>ppt_h</p:attrName>
                                        </p:attrNameLst>
                                      </p:cBhvr>
                                      <p:tavLst>
                                        <p:tav tm="0">
                                          <p:val>
                                            <p:strVal val="#ppt_h"/>
                                          </p:val>
                                        </p:tav>
                                        <p:tav tm="100000">
                                          <p:val>
                                            <p:strVal val="#ppt_h"/>
                                          </p:val>
                                        </p:tav>
                                      </p:tavLst>
                                    </p:anim>
                                  </p:childTnLst>
                                </p:cTn>
                              </p:par>
                              <p:par>
                                <p:cTn id="36" presetID="45" presetClass="entr" presetSubtype="0" fill="hold" nodeType="withEffect">
                                  <p:stCondLst>
                                    <p:cond delay="25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anim calcmode="lin" valueType="num">
                                      <p:cBhvr>
                                        <p:cTn id="39" dur="500" fill="hold"/>
                                        <p:tgtEl>
                                          <p:spTgt spid="15"/>
                                        </p:tgtEl>
                                        <p:attrNameLst>
                                          <p:attrName>ppt_w</p:attrName>
                                        </p:attrNameLst>
                                      </p:cBhvr>
                                      <p:tavLst>
                                        <p:tav tm="0" fmla="#ppt_w*sin(2.5*pi*$)">
                                          <p:val>
                                            <p:fltVal val="0"/>
                                          </p:val>
                                        </p:tav>
                                        <p:tav tm="100000">
                                          <p:val>
                                            <p:fltVal val="1"/>
                                          </p:val>
                                        </p:tav>
                                      </p:tavLst>
                                    </p:anim>
                                    <p:anim calcmode="lin" valueType="num">
                                      <p:cBhvr>
                                        <p:cTn id="40" dur="500" fill="hold"/>
                                        <p:tgtEl>
                                          <p:spTgt spid="15"/>
                                        </p:tgtEl>
                                        <p:attrNameLst>
                                          <p:attrName>ppt_h</p:attrName>
                                        </p:attrNameLst>
                                      </p:cBhvr>
                                      <p:tavLst>
                                        <p:tav tm="0">
                                          <p:val>
                                            <p:strVal val="#ppt_h"/>
                                          </p:val>
                                        </p:tav>
                                        <p:tav tm="100000">
                                          <p:val>
                                            <p:strVal val="#ppt_h"/>
                                          </p:val>
                                        </p:tav>
                                      </p:tavLst>
                                    </p:anim>
                                  </p:childTnLst>
                                </p:cTn>
                              </p:par>
                            </p:childTnLst>
                          </p:cTn>
                        </p:par>
                        <p:par>
                          <p:cTn id="41" fill="hold">
                            <p:stCondLst>
                              <p:cond delay="3250"/>
                            </p:stCondLst>
                            <p:childTnLst>
                              <p:par>
                                <p:cTn id="42" presetID="26" presetClass="entr" presetSubtype="0" fill="hold" grpId="0" nodeType="after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Effect transition="in" filter="wipe(down)">
                                      <p:cBhvr>
                                        <p:cTn id="44" dur="362">
                                          <p:stCondLst>
                                            <p:cond delay="0"/>
                                          </p:stCondLst>
                                        </p:cTn>
                                        <p:tgtEl>
                                          <p:spTgt spid="6">
                                            <p:txEl>
                                              <p:pRg st="0" end="0"/>
                                            </p:txEl>
                                          </p:spTgt>
                                        </p:tgtEl>
                                      </p:cBhvr>
                                    </p:animEffect>
                                    <p:anim calcmode="lin" valueType="num">
                                      <p:cBhvr>
                                        <p:cTn id="45" dur="1139"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46" dur="415"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47" dur="415" tmFilter="0, 0; 0.125,0.2665; 0.25,0.4; 0.375,0.465; 0.5,0.5;  0.625,0.535; 0.75,0.6; 0.875,0.7335; 1,1">
                                          <p:stCondLst>
                                            <p:cond delay="415"/>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48" dur="207" tmFilter="0, 0; 0.125,0.2665; 0.25,0.4; 0.375,0.465; 0.5,0.5;  0.625,0.535; 0.75,0.6; 0.875,0.7335; 1,1">
                                          <p:stCondLst>
                                            <p:cond delay="828"/>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49" dur="103" tmFilter="0, 0; 0.125,0.2665; 0.25,0.4; 0.375,0.465; 0.5,0.5;  0.625,0.535; 0.75,0.6; 0.875,0.7335; 1,1">
                                          <p:stCondLst>
                                            <p:cond delay="1035"/>
                                          </p:stCondLst>
                                        </p:cTn>
                                        <p:tgtEl>
                                          <p:spTgt spid="6">
                                            <p:txEl>
                                              <p:pRg st="0" end="0"/>
                                            </p:txEl>
                                          </p:spTgt>
                                        </p:tgtEl>
                                        <p:attrNameLst>
                                          <p:attrName>ppt_y</p:attrName>
                                        </p:attrNameLst>
                                      </p:cBhvr>
                                      <p:tavLst>
                                        <p:tav tm="0" fmla="#ppt_y-sin(pi*$)/81">
                                          <p:val>
                                            <p:fltVal val="0"/>
                                          </p:val>
                                        </p:tav>
                                        <p:tav tm="100000">
                                          <p:val>
                                            <p:fltVal val="1"/>
                                          </p:val>
                                        </p:tav>
                                      </p:tavLst>
                                    </p:anim>
                                    <p:animScale>
                                      <p:cBhvr>
                                        <p:cTn id="50" dur="16">
                                          <p:stCondLst>
                                            <p:cond delay="406"/>
                                          </p:stCondLst>
                                        </p:cTn>
                                        <p:tgtEl>
                                          <p:spTgt spid="6">
                                            <p:txEl>
                                              <p:pRg st="0" end="0"/>
                                            </p:txEl>
                                          </p:spTgt>
                                        </p:tgtEl>
                                      </p:cBhvr>
                                      <p:to x="100000" y="60000"/>
                                    </p:animScale>
                                    <p:animScale>
                                      <p:cBhvr>
                                        <p:cTn id="51" dur="104" decel="50000">
                                          <p:stCondLst>
                                            <p:cond delay="423"/>
                                          </p:stCondLst>
                                        </p:cTn>
                                        <p:tgtEl>
                                          <p:spTgt spid="6">
                                            <p:txEl>
                                              <p:pRg st="0" end="0"/>
                                            </p:txEl>
                                          </p:spTgt>
                                        </p:tgtEl>
                                      </p:cBhvr>
                                      <p:to x="100000" y="100000"/>
                                    </p:animScale>
                                    <p:animScale>
                                      <p:cBhvr>
                                        <p:cTn id="52" dur="16">
                                          <p:stCondLst>
                                            <p:cond delay="820"/>
                                          </p:stCondLst>
                                        </p:cTn>
                                        <p:tgtEl>
                                          <p:spTgt spid="6">
                                            <p:txEl>
                                              <p:pRg st="0" end="0"/>
                                            </p:txEl>
                                          </p:spTgt>
                                        </p:tgtEl>
                                      </p:cBhvr>
                                      <p:to x="100000" y="80000"/>
                                    </p:animScale>
                                    <p:animScale>
                                      <p:cBhvr>
                                        <p:cTn id="53" dur="104" decel="50000">
                                          <p:stCondLst>
                                            <p:cond delay="836"/>
                                          </p:stCondLst>
                                        </p:cTn>
                                        <p:tgtEl>
                                          <p:spTgt spid="6">
                                            <p:txEl>
                                              <p:pRg st="0" end="0"/>
                                            </p:txEl>
                                          </p:spTgt>
                                        </p:tgtEl>
                                      </p:cBhvr>
                                      <p:to x="100000" y="100000"/>
                                    </p:animScale>
                                    <p:animScale>
                                      <p:cBhvr>
                                        <p:cTn id="54" dur="16">
                                          <p:stCondLst>
                                            <p:cond delay="1026"/>
                                          </p:stCondLst>
                                        </p:cTn>
                                        <p:tgtEl>
                                          <p:spTgt spid="6">
                                            <p:txEl>
                                              <p:pRg st="0" end="0"/>
                                            </p:txEl>
                                          </p:spTgt>
                                        </p:tgtEl>
                                      </p:cBhvr>
                                      <p:to x="100000" y="90000"/>
                                    </p:animScale>
                                    <p:animScale>
                                      <p:cBhvr>
                                        <p:cTn id="55" dur="104" decel="50000">
                                          <p:stCondLst>
                                            <p:cond delay="1042"/>
                                          </p:stCondLst>
                                        </p:cTn>
                                        <p:tgtEl>
                                          <p:spTgt spid="6">
                                            <p:txEl>
                                              <p:pRg st="0" end="0"/>
                                            </p:txEl>
                                          </p:spTgt>
                                        </p:tgtEl>
                                      </p:cBhvr>
                                      <p:to x="100000" y="100000"/>
                                    </p:animScale>
                                    <p:animScale>
                                      <p:cBhvr>
                                        <p:cTn id="56" dur="16">
                                          <p:stCondLst>
                                            <p:cond delay="1130"/>
                                          </p:stCondLst>
                                        </p:cTn>
                                        <p:tgtEl>
                                          <p:spTgt spid="6">
                                            <p:txEl>
                                              <p:pRg st="0" end="0"/>
                                            </p:txEl>
                                          </p:spTgt>
                                        </p:tgtEl>
                                      </p:cBhvr>
                                      <p:to x="100000" y="95000"/>
                                    </p:animScale>
                                    <p:animScale>
                                      <p:cBhvr>
                                        <p:cTn id="57" dur="104" decel="50000">
                                          <p:stCondLst>
                                            <p:cond delay="1146"/>
                                          </p:stCondLst>
                                        </p:cTn>
                                        <p:tgtEl>
                                          <p:spTgt spid="6">
                                            <p:txEl>
                                              <p:pRg st="0" end="0"/>
                                            </p:txEl>
                                          </p:spTgt>
                                        </p:tgtEl>
                                      </p:cBhvr>
                                      <p:to x="100000" y="100000"/>
                                    </p:animScale>
                                  </p:childTnLst>
                                </p:cTn>
                              </p:par>
                            </p:childTnLst>
                          </p:cTn>
                        </p:par>
                        <p:par>
                          <p:cTn id="58" fill="hold">
                            <p:stCondLst>
                              <p:cond delay="4500"/>
                            </p:stCondLst>
                            <p:childTnLst>
                              <p:par>
                                <p:cTn id="59" presetID="26" presetClass="entr" presetSubtype="0" fill="hold" grpId="0" nodeType="after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Effect transition="in" filter="wipe(down)">
                                      <p:cBhvr>
                                        <p:cTn id="61" dur="362">
                                          <p:stCondLst>
                                            <p:cond delay="0"/>
                                          </p:stCondLst>
                                        </p:cTn>
                                        <p:tgtEl>
                                          <p:spTgt spid="6">
                                            <p:txEl>
                                              <p:pRg st="3" end="3"/>
                                            </p:txEl>
                                          </p:spTgt>
                                        </p:tgtEl>
                                      </p:cBhvr>
                                    </p:animEffect>
                                    <p:anim calcmode="lin" valueType="num">
                                      <p:cBhvr>
                                        <p:cTn id="62" dur="1139"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63" dur="415"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64" dur="415" tmFilter="0, 0; 0.125,0.2665; 0.25,0.4; 0.375,0.465; 0.5,0.5;  0.625,0.535; 0.75,0.6; 0.875,0.7335; 1,1">
                                          <p:stCondLst>
                                            <p:cond delay="415"/>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65" dur="207" tmFilter="0, 0; 0.125,0.2665; 0.25,0.4; 0.375,0.465; 0.5,0.5;  0.625,0.535; 0.75,0.6; 0.875,0.7335; 1,1">
                                          <p:stCondLst>
                                            <p:cond delay="828"/>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66" dur="103" tmFilter="0, 0; 0.125,0.2665; 0.25,0.4; 0.375,0.465; 0.5,0.5;  0.625,0.535; 0.75,0.6; 0.875,0.7335; 1,1">
                                          <p:stCondLst>
                                            <p:cond delay="1035"/>
                                          </p:stCondLst>
                                        </p:cTn>
                                        <p:tgtEl>
                                          <p:spTgt spid="6">
                                            <p:txEl>
                                              <p:pRg st="3" end="3"/>
                                            </p:txEl>
                                          </p:spTgt>
                                        </p:tgtEl>
                                        <p:attrNameLst>
                                          <p:attrName>ppt_y</p:attrName>
                                        </p:attrNameLst>
                                      </p:cBhvr>
                                      <p:tavLst>
                                        <p:tav tm="0" fmla="#ppt_y-sin(pi*$)/81">
                                          <p:val>
                                            <p:fltVal val="0"/>
                                          </p:val>
                                        </p:tav>
                                        <p:tav tm="100000">
                                          <p:val>
                                            <p:fltVal val="1"/>
                                          </p:val>
                                        </p:tav>
                                      </p:tavLst>
                                    </p:anim>
                                    <p:animScale>
                                      <p:cBhvr>
                                        <p:cTn id="67" dur="16">
                                          <p:stCondLst>
                                            <p:cond delay="406"/>
                                          </p:stCondLst>
                                        </p:cTn>
                                        <p:tgtEl>
                                          <p:spTgt spid="6">
                                            <p:txEl>
                                              <p:pRg st="3" end="3"/>
                                            </p:txEl>
                                          </p:spTgt>
                                        </p:tgtEl>
                                      </p:cBhvr>
                                      <p:to x="100000" y="60000"/>
                                    </p:animScale>
                                    <p:animScale>
                                      <p:cBhvr>
                                        <p:cTn id="68" dur="104" decel="50000">
                                          <p:stCondLst>
                                            <p:cond delay="423"/>
                                          </p:stCondLst>
                                        </p:cTn>
                                        <p:tgtEl>
                                          <p:spTgt spid="6">
                                            <p:txEl>
                                              <p:pRg st="3" end="3"/>
                                            </p:txEl>
                                          </p:spTgt>
                                        </p:tgtEl>
                                      </p:cBhvr>
                                      <p:to x="100000" y="100000"/>
                                    </p:animScale>
                                    <p:animScale>
                                      <p:cBhvr>
                                        <p:cTn id="69" dur="16">
                                          <p:stCondLst>
                                            <p:cond delay="820"/>
                                          </p:stCondLst>
                                        </p:cTn>
                                        <p:tgtEl>
                                          <p:spTgt spid="6">
                                            <p:txEl>
                                              <p:pRg st="3" end="3"/>
                                            </p:txEl>
                                          </p:spTgt>
                                        </p:tgtEl>
                                      </p:cBhvr>
                                      <p:to x="100000" y="80000"/>
                                    </p:animScale>
                                    <p:animScale>
                                      <p:cBhvr>
                                        <p:cTn id="70" dur="104" decel="50000">
                                          <p:stCondLst>
                                            <p:cond delay="836"/>
                                          </p:stCondLst>
                                        </p:cTn>
                                        <p:tgtEl>
                                          <p:spTgt spid="6">
                                            <p:txEl>
                                              <p:pRg st="3" end="3"/>
                                            </p:txEl>
                                          </p:spTgt>
                                        </p:tgtEl>
                                      </p:cBhvr>
                                      <p:to x="100000" y="100000"/>
                                    </p:animScale>
                                    <p:animScale>
                                      <p:cBhvr>
                                        <p:cTn id="71" dur="16">
                                          <p:stCondLst>
                                            <p:cond delay="1026"/>
                                          </p:stCondLst>
                                        </p:cTn>
                                        <p:tgtEl>
                                          <p:spTgt spid="6">
                                            <p:txEl>
                                              <p:pRg st="3" end="3"/>
                                            </p:txEl>
                                          </p:spTgt>
                                        </p:tgtEl>
                                      </p:cBhvr>
                                      <p:to x="100000" y="90000"/>
                                    </p:animScale>
                                    <p:animScale>
                                      <p:cBhvr>
                                        <p:cTn id="72" dur="104" decel="50000">
                                          <p:stCondLst>
                                            <p:cond delay="1042"/>
                                          </p:stCondLst>
                                        </p:cTn>
                                        <p:tgtEl>
                                          <p:spTgt spid="6">
                                            <p:txEl>
                                              <p:pRg st="3" end="3"/>
                                            </p:txEl>
                                          </p:spTgt>
                                        </p:tgtEl>
                                      </p:cBhvr>
                                      <p:to x="100000" y="100000"/>
                                    </p:animScale>
                                    <p:animScale>
                                      <p:cBhvr>
                                        <p:cTn id="73" dur="16">
                                          <p:stCondLst>
                                            <p:cond delay="1130"/>
                                          </p:stCondLst>
                                        </p:cTn>
                                        <p:tgtEl>
                                          <p:spTgt spid="6">
                                            <p:txEl>
                                              <p:pRg st="3" end="3"/>
                                            </p:txEl>
                                          </p:spTgt>
                                        </p:tgtEl>
                                      </p:cBhvr>
                                      <p:to x="100000" y="95000"/>
                                    </p:animScale>
                                    <p:animScale>
                                      <p:cBhvr>
                                        <p:cTn id="74" dur="104" decel="50000">
                                          <p:stCondLst>
                                            <p:cond delay="1146"/>
                                          </p:stCondLst>
                                        </p:cTn>
                                        <p:tgtEl>
                                          <p:spTgt spid="6">
                                            <p:txEl>
                                              <p:pRg st="3" end="3"/>
                                            </p:txEl>
                                          </p:spTgt>
                                        </p:tgtEl>
                                      </p:cBhvr>
                                      <p:to x="100000" y="100000"/>
                                    </p:animScale>
                                  </p:childTnLst>
                                </p:cTn>
                              </p:par>
                            </p:childTnLst>
                          </p:cTn>
                        </p:par>
                        <p:par>
                          <p:cTn id="75" fill="hold">
                            <p:stCondLst>
                              <p:cond delay="5750"/>
                            </p:stCondLst>
                            <p:childTnLst>
                              <p:par>
                                <p:cTn id="76" presetID="26" presetClass="entr" presetSubtype="0" fill="hold" grpId="0" nodeType="afterEffect">
                                  <p:stCondLst>
                                    <p:cond delay="0"/>
                                  </p:stCondLst>
                                  <p:childTnLst>
                                    <p:set>
                                      <p:cBhvr>
                                        <p:cTn id="77" dur="1" fill="hold">
                                          <p:stCondLst>
                                            <p:cond delay="0"/>
                                          </p:stCondLst>
                                        </p:cTn>
                                        <p:tgtEl>
                                          <p:spTgt spid="6">
                                            <p:txEl>
                                              <p:pRg st="5" end="5"/>
                                            </p:txEl>
                                          </p:spTgt>
                                        </p:tgtEl>
                                        <p:attrNameLst>
                                          <p:attrName>style.visibility</p:attrName>
                                        </p:attrNameLst>
                                      </p:cBhvr>
                                      <p:to>
                                        <p:strVal val="visible"/>
                                      </p:to>
                                    </p:set>
                                    <p:animEffect transition="in" filter="wipe(down)">
                                      <p:cBhvr>
                                        <p:cTn id="78" dur="362">
                                          <p:stCondLst>
                                            <p:cond delay="0"/>
                                          </p:stCondLst>
                                        </p:cTn>
                                        <p:tgtEl>
                                          <p:spTgt spid="6">
                                            <p:txEl>
                                              <p:pRg st="5" end="5"/>
                                            </p:txEl>
                                          </p:spTgt>
                                        </p:tgtEl>
                                      </p:cBhvr>
                                    </p:animEffect>
                                    <p:anim calcmode="lin" valueType="num">
                                      <p:cBhvr>
                                        <p:cTn id="79" dur="1139" tmFilter="0,0; 0.14,0.36; 0.43,0.73; 0.71,0.91; 1.0,1.0">
                                          <p:stCondLst>
                                            <p:cond delay="0"/>
                                          </p:stCondLst>
                                        </p:cTn>
                                        <p:tgtEl>
                                          <p:spTgt spid="6">
                                            <p:txEl>
                                              <p:pRg st="5" end="5"/>
                                            </p:txEl>
                                          </p:spTgt>
                                        </p:tgtEl>
                                        <p:attrNameLst>
                                          <p:attrName>ppt_x</p:attrName>
                                        </p:attrNameLst>
                                      </p:cBhvr>
                                      <p:tavLst>
                                        <p:tav tm="0">
                                          <p:val>
                                            <p:strVal val="#ppt_x-0.25"/>
                                          </p:val>
                                        </p:tav>
                                        <p:tav tm="100000">
                                          <p:val>
                                            <p:strVal val="#ppt_x"/>
                                          </p:val>
                                        </p:tav>
                                      </p:tavLst>
                                    </p:anim>
                                    <p:anim calcmode="lin" valueType="num">
                                      <p:cBhvr>
                                        <p:cTn id="80" dur="415" tmFilter="0.0,0.0; 0.25,0.07; 0.50,0.2; 0.75,0.467; 1.0,1.0">
                                          <p:stCondLst>
                                            <p:cond delay="0"/>
                                          </p:stCondLst>
                                        </p:cTn>
                                        <p:tgtEl>
                                          <p:spTgt spid="6">
                                            <p:txEl>
                                              <p:pRg st="5" end="5"/>
                                            </p:txEl>
                                          </p:spTgt>
                                        </p:tgtEl>
                                        <p:attrNameLst>
                                          <p:attrName>ppt_y</p:attrName>
                                        </p:attrNameLst>
                                      </p:cBhvr>
                                      <p:tavLst>
                                        <p:tav tm="0" fmla="#ppt_y-sin(pi*$)/3">
                                          <p:val>
                                            <p:fltVal val="0.5"/>
                                          </p:val>
                                        </p:tav>
                                        <p:tav tm="100000">
                                          <p:val>
                                            <p:fltVal val="1"/>
                                          </p:val>
                                        </p:tav>
                                      </p:tavLst>
                                    </p:anim>
                                    <p:anim calcmode="lin" valueType="num">
                                      <p:cBhvr>
                                        <p:cTn id="81" dur="415" tmFilter="0, 0; 0.125,0.2665; 0.25,0.4; 0.375,0.465; 0.5,0.5;  0.625,0.535; 0.75,0.6; 0.875,0.7335; 1,1">
                                          <p:stCondLst>
                                            <p:cond delay="415"/>
                                          </p:stCondLst>
                                        </p:cTn>
                                        <p:tgtEl>
                                          <p:spTgt spid="6">
                                            <p:txEl>
                                              <p:pRg st="5" end="5"/>
                                            </p:txEl>
                                          </p:spTgt>
                                        </p:tgtEl>
                                        <p:attrNameLst>
                                          <p:attrName>ppt_y</p:attrName>
                                        </p:attrNameLst>
                                      </p:cBhvr>
                                      <p:tavLst>
                                        <p:tav tm="0" fmla="#ppt_y-sin(pi*$)/9">
                                          <p:val>
                                            <p:fltVal val="0"/>
                                          </p:val>
                                        </p:tav>
                                        <p:tav tm="100000">
                                          <p:val>
                                            <p:fltVal val="1"/>
                                          </p:val>
                                        </p:tav>
                                      </p:tavLst>
                                    </p:anim>
                                    <p:anim calcmode="lin" valueType="num">
                                      <p:cBhvr>
                                        <p:cTn id="82" dur="207" tmFilter="0, 0; 0.125,0.2665; 0.25,0.4; 0.375,0.465; 0.5,0.5;  0.625,0.535; 0.75,0.6; 0.875,0.7335; 1,1">
                                          <p:stCondLst>
                                            <p:cond delay="828"/>
                                          </p:stCondLst>
                                        </p:cTn>
                                        <p:tgtEl>
                                          <p:spTgt spid="6">
                                            <p:txEl>
                                              <p:pRg st="5" end="5"/>
                                            </p:txEl>
                                          </p:spTgt>
                                        </p:tgtEl>
                                        <p:attrNameLst>
                                          <p:attrName>ppt_y</p:attrName>
                                        </p:attrNameLst>
                                      </p:cBhvr>
                                      <p:tavLst>
                                        <p:tav tm="0" fmla="#ppt_y-sin(pi*$)/27">
                                          <p:val>
                                            <p:fltVal val="0"/>
                                          </p:val>
                                        </p:tav>
                                        <p:tav tm="100000">
                                          <p:val>
                                            <p:fltVal val="1"/>
                                          </p:val>
                                        </p:tav>
                                      </p:tavLst>
                                    </p:anim>
                                    <p:anim calcmode="lin" valueType="num">
                                      <p:cBhvr>
                                        <p:cTn id="83" dur="103" tmFilter="0, 0; 0.125,0.2665; 0.25,0.4; 0.375,0.465; 0.5,0.5;  0.625,0.535; 0.75,0.6; 0.875,0.7335; 1,1">
                                          <p:stCondLst>
                                            <p:cond delay="1035"/>
                                          </p:stCondLst>
                                        </p:cTn>
                                        <p:tgtEl>
                                          <p:spTgt spid="6">
                                            <p:txEl>
                                              <p:pRg st="5" end="5"/>
                                            </p:txEl>
                                          </p:spTgt>
                                        </p:tgtEl>
                                        <p:attrNameLst>
                                          <p:attrName>ppt_y</p:attrName>
                                        </p:attrNameLst>
                                      </p:cBhvr>
                                      <p:tavLst>
                                        <p:tav tm="0" fmla="#ppt_y-sin(pi*$)/81">
                                          <p:val>
                                            <p:fltVal val="0"/>
                                          </p:val>
                                        </p:tav>
                                        <p:tav tm="100000">
                                          <p:val>
                                            <p:fltVal val="1"/>
                                          </p:val>
                                        </p:tav>
                                      </p:tavLst>
                                    </p:anim>
                                    <p:animScale>
                                      <p:cBhvr>
                                        <p:cTn id="84" dur="16">
                                          <p:stCondLst>
                                            <p:cond delay="406"/>
                                          </p:stCondLst>
                                        </p:cTn>
                                        <p:tgtEl>
                                          <p:spTgt spid="6">
                                            <p:txEl>
                                              <p:pRg st="5" end="5"/>
                                            </p:txEl>
                                          </p:spTgt>
                                        </p:tgtEl>
                                      </p:cBhvr>
                                      <p:to x="100000" y="60000"/>
                                    </p:animScale>
                                    <p:animScale>
                                      <p:cBhvr>
                                        <p:cTn id="85" dur="104" decel="50000">
                                          <p:stCondLst>
                                            <p:cond delay="423"/>
                                          </p:stCondLst>
                                        </p:cTn>
                                        <p:tgtEl>
                                          <p:spTgt spid="6">
                                            <p:txEl>
                                              <p:pRg st="5" end="5"/>
                                            </p:txEl>
                                          </p:spTgt>
                                        </p:tgtEl>
                                      </p:cBhvr>
                                      <p:to x="100000" y="100000"/>
                                    </p:animScale>
                                    <p:animScale>
                                      <p:cBhvr>
                                        <p:cTn id="86" dur="16">
                                          <p:stCondLst>
                                            <p:cond delay="820"/>
                                          </p:stCondLst>
                                        </p:cTn>
                                        <p:tgtEl>
                                          <p:spTgt spid="6">
                                            <p:txEl>
                                              <p:pRg st="5" end="5"/>
                                            </p:txEl>
                                          </p:spTgt>
                                        </p:tgtEl>
                                      </p:cBhvr>
                                      <p:to x="100000" y="80000"/>
                                    </p:animScale>
                                    <p:animScale>
                                      <p:cBhvr>
                                        <p:cTn id="87" dur="104" decel="50000">
                                          <p:stCondLst>
                                            <p:cond delay="836"/>
                                          </p:stCondLst>
                                        </p:cTn>
                                        <p:tgtEl>
                                          <p:spTgt spid="6">
                                            <p:txEl>
                                              <p:pRg st="5" end="5"/>
                                            </p:txEl>
                                          </p:spTgt>
                                        </p:tgtEl>
                                      </p:cBhvr>
                                      <p:to x="100000" y="100000"/>
                                    </p:animScale>
                                    <p:animScale>
                                      <p:cBhvr>
                                        <p:cTn id="88" dur="16">
                                          <p:stCondLst>
                                            <p:cond delay="1026"/>
                                          </p:stCondLst>
                                        </p:cTn>
                                        <p:tgtEl>
                                          <p:spTgt spid="6">
                                            <p:txEl>
                                              <p:pRg st="5" end="5"/>
                                            </p:txEl>
                                          </p:spTgt>
                                        </p:tgtEl>
                                      </p:cBhvr>
                                      <p:to x="100000" y="90000"/>
                                    </p:animScale>
                                    <p:animScale>
                                      <p:cBhvr>
                                        <p:cTn id="89" dur="104" decel="50000">
                                          <p:stCondLst>
                                            <p:cond delay="1042"/>
                                          </p:stCondLst>
                                        </p:cTn>
                                        <p:tgtEl>
                                          <p:spTgt spid="6">
                                            <p:txEl>
                                              <p:pRg st="5" end="5"/>
                                            </p:txEl>
                                          </p:spTgt>
                                        </p:tgtEl>
                                      </p:cBhvr>
                                      <p:to x="100000" y="100000"/>
                                    </p:animScale>
                                    <p:animScale>
                                      <p:cBhvr>
                                        <p:cTn id="90" dur="16">
                                          <p:stCondLst>
                                            <p:cond delay="1130"/>
                                          </p:stCondLst>
                                        </p:cTn>
                                        <p:tgtEl>
                                          <p:spTgt spid="6">
                                            <p:txEl>
                                              <p:pRg st="5" end="5"/>
                                            </p:txEl>
                                          </p:spTgt>
                                        </p:tgtEl>
                                      </p:cBhvr>
                                      <p:to x="100000" y="95000"/>
                                    </p:animScale>
                                    <p:animScale>
                                      <p:cBhvr>
                                        <p:cTn id="91" dur="104" decel="50000">
                                          <p:stCondLst>
                                            <p:cond delay="1146"/>
                                          </p:stCondLst>
                                        </p:cTn>
                                        <p:tgtEl>
                                          <p:spTgt spid="6">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5"/>
                </a:solidFill>
              </a:rPr>
              <a:t>In poche parole…</a:t>
            </a:r>
            <a:endParaRPr lang="it-IT" dirty="0">
              <a:solidFill>
                <a:schemeClr val="accent5"/>
              </a:solidFill>
            </a:endParaRPr>
          </a:p>
        </p:txBody>
      </p:sp>
      <p:sp>
        <p:nvSpPr>
          <p:cNvPr id="3" name="Segnaposto contenuto 2"/>
          <p:cNvSpPr>
            <a:spLocks noGrp="1"/>
          </p:cNvSpPr>
          <p:nvPr>
            <p:ph sz="quarter" idx="1"/>
          </p:nvPr>
        </p:nvSpPr>
        <p:spPr/>
        <p:txBody>
          <a:bodyPr>
            <a:normAutofit/>
          </a:bodyPr>
          <a:lstStyle/>
          <a:p>
            <a:pPr marL="0" indent="0">
              <a:buNone/>
            </a:pPr>
            <a:r>
              <a:rPr lang="it-IT" sz="2400" dirty="0" smtClean="0"/>
              <a:t>Il nobile Federigo degli </a:t>
            </a:r>
            <a:r>
              <a:rPr lang="it-IT" sz="2400" dirty="0" err="1" smtClean="0"/>
              <a:t>Alberighi</a:t>
            </a:r>
            <a:r>
              <a:rPr lang="it-IT" sz="2400" dirty="0" smtClean="0"/>
              <a:t>, aristocratico di Firenze, si innamora di una donzella di nome Giovanna. Egli, cieco d’amore per lei, sperpera tutto il suo patrimonio nel vano tentativo di conquistarla. Dopo la tremenda delusione Federigo si ritrova con solamente un </a:t>
            </a:r>
            <a:r>
              <a:rPr lang="it-IT" sz="2400" dirty="0" err="1" smtClean="0"/>
              <a:t>poderetto</a:t>
            </a:r>
            <a:r>
              <a:rPr lang="it-IT" sz="2400" dirty="0" smtClean="0"/>
              <a:t> e un falco da caccia. </a:t>
            </a:r>
          </a:p>
          <a:p>
            <a:pPr marL="0" indent="0">
              <a:buNone/>
            </a:pPr>
            <a:r>
              <a:rPr lang="it-IT" sz="2400" dirty="0" smtClean="0"/>
              <a:t>Un giorno il marito di Giovanna muore a causa di una malattia e come da testamento lascia i propri averi al figlio.</a:t>
            </a:r>
            <a:r>
              <a:rPr lang="it-IT" sz="2400" dirty="0"/>
              <a:t> </a:t>
            </a:r>
            <a:r>
              <a:rPr lang="it-IT" sz="2400" dirty="0" smtClean="0"/>
              <a:t>Durante l’estate costui fa la conoscenza di Federigo e va a caccia con lui.</a:t>
            </a:r>
          </a:p>
        </p:txBody>
      </p:sp>
    </p:spTree>
    <p:extLst>
      <p:ext uri="{BB962C8B-B14F-4D97-AF65-F5344CB8AC3E}">
        <p14:creationId xmlns:p14="http://schemas.microsoft.com/office/powerpoint/2010/main" val="1355609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750"/>
                            </p:stCondLst>
                            <p:childTnLst>
                              <p:par>
                                <p:cTn id="11" presetID="47" presetClass="entr" presetSubtype="0" fill="hold" grpId="0" nodeType="afterEffect">
                                  <p:stCondLst>
                                    <p:cond delay="25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25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5"/>
                </a:solidFill>
              </a:rPr>
              <a:t>…</a:t>
            </a:r>
            <a:endParaRPr lang="it-IT" dirty="0">
              <a:solidFill>
                <a:schemeClr val="accent5"/>
              </a:solidFill>
            </a:endParaRPr>
          </a:p>
        </p:txBody>
      </p:sp>
      <p:sp>
        <p:nvSpPr>
          <p:cNvPr id="3" name="Segnaposto contenuto 2"/>
          <p:cNvSpPr>
            <a:spLocks noGrp="1"/>
          </p:cNvSpPr>
          <p:nvPr>
            <p:ph sz="quarter" idx="1"/>
          </p:nvPr>
        </p:nvSpPr>
        <p:spPr/>
        <p:txBody>
          <a:bodyPr>
            <a:normAutofit lnSpcReduction="10000"/>
          </a:bodyPr>
          <a:lstStyle/>
          <a:p>
            <a:pPr marL="0" indent="0">
              <a:buNone/>
            </a:pPr>
            <a:r>
              <a:rPr lang="it-IT" sz="2400" dirty="0" smtClean="0"/>
              <a:t>Il figlio della vedova si ammala e dice alla madre che al fine di guarire vorrebbe il falcone di Federigo. Giovanna, pronta a tutto pur di salvare la vita al figlio, si fa invitare a cena dal nobile per chiedere lui in dono il suo falco.</a:t>
            </a:r>
          </a:p>
          <a:p>
            <a:pPr marL="0" indent="0">
              <a:buNone/>
            </a:pPr>
            <a:r>
              <a:rPr lang="it-IT" sz="2400" dirty="0" smtClean="0"/>
              <a:t>Quella sera, non avendo cibo da servire alla donna, Federigo fece cucinare lo stesso falco. Durante il dialogo a cena lei viene a conoscenza del fatto che non </a:t>
            </a:r>
            <a:r>
              <a:rPr lang="it-IT" sz="2400" dirty="0" err="1" smtClean="0"/>
              <a:t>puo’</a:t>
            </a:r>
            <a:r>
              <a:rPr lang="it-IT" sz="2400" dirty="0" smtClean="0"/>
              <a:t> più ottenere il falco per il figlio che, una volta saputo l’accaduto, muore per il dispiacere.</a:t>
            </a:r>
          </a:p>
          <a:p>
            <a:pPr marL="0" indent="0">
              <a:buNone/>
            </a:pPr>
            <a:r>
              <a:rPr lang="it-IT" sz="2400" dirty="0" smtClean="0"/>
              <a:t>Giovanna, vedova, senza più l’unico figlio e ricchissima, viene costretta dai fratelli a rimaritarsi e ricordandosi della nobiltà d’animo di Federigo, prende la decisione di sposarlo.</a:t>
            </a:r>
            <a:endParaRPr lang="it-IT" sz="2400" dirty="0"/>
          </a:p>
        </p:txBody>
      </p:sp>
      <p:pic>
        <p:nvPicPr>
          <p:cNvPr id="4" name="j0214098.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6416" y="6383245"/>
            <a:ext cx="304800" cy="304800"/>
          </a:xfrm>
          <a:prstGeom prst="rect">
            <a:avLst/>
          </a:prstGeom>
        </p:spPr>
      </p:pic>
    </p:spTree>
    <p:extLst>
      <p:ext uri="{BB962C8B-B14F-4D97-AF65-F5344CB8AC3E}">
        <p14:creationId xmlns:p14="http://schemas.microsoft.com/office/powerpoint/2010/main" val="379263103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500"/>
                                        <p:tgtEl>
                                          <p:spTgt spid="3">
                                            <p:txEl>
                                              <p:pRg st="0" end="0"/>
                                            </p:txEl>
                                          </p:spTgt>
                                        </p:tgtEl>
                                      </p:cBhvr>
                                    </p:animEffect>
                                  </p:childTnLst>
                                </p:cTn>
                              </p:par>
                            </p:childTnLst>
                          </p:cTn>
                        </p:par>
                        <p:par>
                          <p:cTn id="15" fill="hold">
                            <p:stCondLst>
                              <p:cond delay="2000"/>
                            </p:stCondLst>
                            <p:childTnLst>
                              <p:par>
                                <p:cTn id="16" presetID="31"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500"/>
                                        <p:tgtEl>
                                          <p:spTgt spid="3">
                                            <p:txEl>
                                              <p:pRg st="1" end="1"/>
                                            </p:txEl>
                                          </p:spTgt>
                                        </p:tgtEl>
                                      </p:cBhvr>
                                    </p:animEffect>
                                  </p:childTnLst>
                                </p:cTn>
                              </p:par>
                            </p:childTnLst>
                          </p:cTn>
                        </p:par>
                        <p:par>
                          <p:cTn id="22" fill="hold">
                            <p:stCondLst>
                              <p:cond delay="3500"/>
                            </p:stCondLst>
                            <p:childTnLst>
                              <p:par>
                                <p:cTn id="23" presetID="31"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5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100000">
                <p:cTn id="29" fill="hold" display="0">
                  <p:stCondLst>
                    <p:cond delay="indefinite"/>
                  </p:stCondLst>
                  <p:endCondLst>
                    <p:cond evt="onStopAudio" delay="0">
                      <p:tgtEl>
                        <p:sldTgt/>
                      </p:tgtEl>
                    </p:cond>
                  </p:endCondLst>
                </p:cTn>
                <p:tgtEl>
                  <p:spTgt spid="4"/>
                </p:tgtEl>
              </p:cMediaNode>
            </p:audio>
            <p:seq concurrent="1" nextAc="seek">
              <p:cTn id="30" restart="whenNotActive" fill="hold" evtFilter="cancelBubble" nodeType="interactiveSeq">
                <p:stCondLst>
                  <p:cond evt="onClick" delay="0">
                    <p:tgtEl>
                      <p:spTgt spid="4"/>
                    </p:tgtEl>
                  </p:cond>
                </p:stCondLst>
                <p:endSync evt="end" delay="0">
                  <p:rtn val="all"/>
                </p:endSync>
                <p:childTnLst>
                  <p:par>
                    <p:cTn id="31" fill="hold">
                      <p:stCondLst>
                        <p:cond delay="0"/>
                      </p:stCondLst>
                      <p:childTnLst>
                        <p:par>
                          <p:cTn id="32" fill="hold">
                            <p:stCondLst>
                              <p:cond delay="0"/>
                            </p:stCondLst>
                            <p:childTnLst>
                              <p:par>
                                <p:cTn id="33" presetID="1" presetClass="mediacall" presetSubtype="0" fill="hold" nodeType="clickEffect">
                                  <p:stCondLst>
                                    <p:cond delay="0"/>
                                  </p:stCondLst>
                                  <p:childTnLst>
                                    <p:cmd type="call" cmd="playFrom(0.0)">
                                      <p:cBhvr>
                                        <p:cTn id="34" dur="10" fill="hold"/>
                                        <p:tgtEl>
                                          <p:spTgt spid="4"/>
                                        </p:tgtEl>
                                      </p:cBhvr>
                                    </p:cmd>
                                  </p:childTnLst>
                                </p:cTn>
                              </p:par>
                            </p:childTnLst>
                          </p:cTn>
                        </p:par>
                      </p:childTnLst>
                    </p:cTn>
                  </p:par>
                </p:childTnLst>
              </p:cTn>
              <p:nextCondLst>
                <p:cond evt="onClick" delay="0">
                  <p:tgtEl>
                    <p:spTgt spid="4"/>
                  </p:tgtEl>
                </p:cond>
              </p:nextCondLst>
            </p:seq>
          </p:childTnLst>
        </p:cTn>
      </p:par>
    </p:tnLst>
    <p:bldLst>
      <p:bldP spid="2" grpId="0"/>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217</TotalTime>
  <Words>361</Words>
  <Application>Microsoft Office PowerPoint</Application>
  <PresentationFormat>Presentazione su schermo (4:3)</PresentationFormat>
  <Paragraphs>31</Paragraphs>
  <Slides>6</Slides>
  <Notes>0</Notes>
  <HiddenSlides>0</HiddenSlides>
  <MMClips>1</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Loggia</vt:lpstr>
      <vt:lpstr>di Giovanni Boccaccio Decameron, giornata V, novella n°9  </vt:lpstr>
      <vt:lpstr>Presentazione standard di PowerPoint</vt:lpstr>
      <vt:lpstr>Punti chiave della novella:</vt:lpstr>
      <vt:lpstr>PERSONAGGI:</vt:lpstr>
      <vt:lpstr>In poche parole…</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Federigo degli Alberighi</dc:title>
  <dc:creator>Federico Dellabianca</dc:creator>
  <cp:lastModifiedBy>Federico Dellabianca</cp:lastModifiedBy>
  <cp:revision>35</cp:revision>
  <dcterms:created xsi:type="dcterms:W3CDTF">2017-02-22T14:43:45Z</dcterms:created>
  <dcterms:modified xsi:type="dcterms:W3CDTF">2017-03-05T17:15:40Z</dcterms:modified>
</cp:coreProperties>
</file>