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59" r:id="rId6"/>
    <p:sldId id="277" r:id="rId7"/>
    <p:sldId id="276" r:id="rId8"/>
    <p:sldId id="279" r:id="rId9"/>
    <p:sldId id="284" r:id="rId10"/>
    <p:sldId id="282" r:id="rId11"/>
    <p:sldId id="283" r:id="rId12"/>
    <p:sldId id="260" r:id="rId13"/>
    <p:sldId id="289" r:id="rId14"/>
    <p:sldId id="258" r:id="rId15"/>
    <p:sldId id="262" r:id="rId16"/>
    <p:sldId id="278" r:id="rId17"/>
    <p:sldId id="285" r:id="rId18"/>
    <p:sldId id="288" r:id="rId19"/>
    <p:sldId id="298" r:id="rId20"/>
    <p:sldId id="299" r:id="rId21"/>
    <p:sldId id="291" r:id="rId22"/>
    <p:sldId id="261" r:id="rId23"/>
    <p:sldId id="266" r:id="rId24"/>
    <p:sldId id="273" r:id="rId25"/>
    <p:sldId id="274" r:id="rId26"/>
    <p:sldId id="290" r:id="rId27"/>
    <p:sldId id="297" r:id="rId28"/>
    <p:sldId id="295" r:id="rId29"/>
    <p:sldId id="292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397" autoAdjust="0"/>
  </p:normalViewPr>
  <p:slideViewPr>
    <p:cSldViewPr>
      <p:cViewPr varScale="1">
        <p:scale>
          <a:sx n="72" d="100"/>
          <a:sy n="72" d="100"/>
        </p:scale>
        <p:origin x="-682" y="-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7912-82A8-4F92-A869-CF32833DD338}" type="datetimeFigureOut">
              <a:rPr lang="it-IT" smtClean="0"/>
              <a:pPr/>
              <a:t>22/02/2017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8C86-05B7-4F36-B8E0-034B369BF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7912-82A8-4F92-A869-CF32833DD33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8C86-05B7-4F36-B8E0-034B369BF14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n_principio_era_dy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725" y="0"/>
            <a:ext cx="925345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260648"/>
            <a:ext cx="28135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300" dirty="0" smtClean="0">
                <a:solidFill>
                  <a:schemeClr val="bg1"/>
                </a:solidFill>
                <a:latin typeface="STARWARS" pitchFamily="34" charset="0"/>
              </a:rPr>
              <a:t>In principio </a:t>
            </a:r>
          </a:p>
          <a:p>
            <a:r>
              <a:rPr lang="it-IT" sz="3300" dirty="0" smtClean="0">
                <a:solidFill>
                  <a:schemeClr val="bg1"/>
                </a:solidFill>
                <a:latin typeface="STARWARS" pitchFamily="34" charset="0"/>
              </a:rPr>
              <a:t>era Dylan</a:t>
            </a:r>
            <a:endParaRPr lang="it-IT" sz="3300" dirty="0">
              <a:solidFill>
                <a:schemeClr val="bg1"/>
              </a:solidFill>
              <a:latin typeface="STARWAR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Don't Think Twice, It's All Right (1962)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serve stare seduta a chiederti perché, ragazza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è il caso, comunque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non serve stare seduta a chiederti perché, ragazza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Se non capisci ancora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Quando il tuo gallo canterà all'alba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Guarda fuori dalla tua finestra e me ne sarò andato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Tu sei il motivo per il quale vado 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Ma non pensarci, va tutto bene.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serve accendere la tua luce, ragazza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Quella luce che non ho mai visto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non serve accendere la tua luce, ragazza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Sono sul lato oscuro della strada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Ancora speravo ci fosse qualcosa che tu potessi fare o dire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Per cercare di farmi cambiare idea e restare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Ma noi non abbiamo mai parlato abbastanza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Ma non pensarci, va tutto bene.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serve gridare il mio nome, ragazza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Come non hai mai fatto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serve gridare il mio nome, ragazza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posso più sentirti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Sto pensando e domandandomi in tutti i modi lungo la strada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Una volta ho amato una donna, una bambina, mi sono detto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Gli ho dato il mio cuore ma lei voleva la mia anima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Ma non pensarci, va tutto bene.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Sto attraversando questa lunga e solitaria strada, ragazza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Dove sono diretto non posso dirlo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Ma a presto è una parola troppo bella, ragazza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Così dirò solamente addio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sto dicendo che mi hai trattato male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Avresti potuto fare di meglio ma non mi interessa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Hai solamente sprecato il mio tempo prezioso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Ma non pensarci, va tutto bene.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Hard Rains </a:t>
            </a:r>
            <a:r>
              <a:rPr lang="en-US" dirty="0" err="1" smtClean="0"/>
              <a:t>Gonna</a:t>
            </a:r>
            <a:r>
              <a:rPr lang="en-US" dirty="0" smtClean="0"/>
              <a:t> Fall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t-IT" sz="1300" dirty="0" smtClean="0"/>
              <a:t>Dove sei stato amore mio,</a:t>
            </a:r>
            <a:br>
              <a:rPr lang="it-IT" sz="1300" dirty="0" smtClean="0"/>
            </a:br>
            <a:r>
              <a:rPr lang="it-IT" sz="1300" dirty="0" smtClean="0"/>
              <a:t>dove sei stato figlio dagli occhi blu.</a:t>
            </a:r>
            <a:br>
              <a:rPr lang="it-IT" sz="1300" dirty="0" smtClean="0"/>
            </a:br>
            <a:r>
              <a:rPr lang="it-IT" sz="1300" dirty="0" smtClean="0"/>
              <a:t>Ho inciampato nel fianco di dodici montagne.</a:t>
            </a:r>
            <a:br>
              <a:rPr lang="it-IT" sz="1300" dirty="0" smtClean="0"/>
            </a:br>
            <a:r>
              <a:rPr lang="it-IT" sz="1300" dirty="0" smtClean="0"/>
              <a:t>Ho camminato e strisciato su sei strade contorte.</a:t>
            </a:r>
            <a:br>
              <a:rPr lang="it-IT" sz="1300" dirty="0" smtClean="0"/>
            </a:br>
            <a:r>
              <a:rPr lang="it-IT" sz="1300" dirty="0" smtClean="0"/>
              <a:t>Ho camminato nel buio di tristi foreste.</a:t>
            </a:r>
            <a:br>
              <a:rPr lang="it-IT" sz="1300" dirty="0" smtClean="0"/>
            </a:br>
            <a:r>
              <a:rPr lang="it-IT" sz="1300" dirty="0" smtClean="0"/>
              <a:t>Sono stato davanti ad oceani di morte.</a:t>
            </a:r>
            <a:br>
              <a:rPr lang="it-IT" sz="1300" dirty="0" smtClean="0"/>
            </a:br>
            <a:r>
              <a:rPr lang="it-IT" sz="1300" dirty="0" smtClean="0"/>
              <a:t>Nei cimiteri ho sfiorato le labbra alla sorte</a:t>
            </a:r>
            <a:br>
              <a:rPr lang="it-IT" sz="1300" dirty="0" smtClean="0"/>
            </a:br>
            <a:r>
              <a:rPr lang="it-IT" sz="1300" dirty="0" smtClean="0"/>
              <a:t>E vedrai anche qui una dura pioggia cadere</a:t>
            </a:r>
            <a:br>
              <a:rPr lang="it-IT" sz="1300" dirty="0" smtClean="0"/>
            </a:br>
            <a:endParaRPr lang="it-IT" sz="1300" dirty="0" smtClean="0"/>
          </a:p>
          <a:p>
            <a:r>
              <a:rPr lang="it-IT" sz="1300" dirty="0" smtClean="0"/>
              <a:t>Che cosa hai visto bambino mio,</a:t>
            </a:r>
            <a:br>
              <a:rPr lang="it-IT" sz="1300" dirty="0" smtClean="0"/>
            </a:br>
            <a:r>
              <a:rPr lang="it-IT" sz="1300" dirty="0" smtClean="0"/>
              <a:t>che cosa hai visto figlio dagli occhi blu.</a:t>
            </a:r>
            <a:br>
              <a:rPr lang="it-IT" sz="1300" dirty="0" smtClean="0"/>
            </a:br>
            <a:r>
              <a:rPr lang="it-IT" sz="1300" dirty="0" smtClean="0"/>
              <a:t>Ho visto un neonato circondato dai lupi.</a:t>
            </a:r>
            <a:br>
              <a:rPr lang="it-IT" sz="1300" dirty="0" smtClean="0"/>
            </a:br>
            <a:r>
              <a:rPr lang="it-IT" sz="1300" dirty="0" smtClean="0"/>
              <a:t>Ho visto strade diamante ma nessuno a seguirle.</a:t>
            </a:r>
            <a:br>
              <a:rPr lang="it-IT" sz="1300" dirty="0" smtClean="0"/>
            </a:br>
            <a:r>
              <a:rPr lang="it-IT" sz="1300" dirty="0" smtClean="0"/>
              <a:t>Ho visto un albero nero gocciolare di sangue.</a:t>
            </a:r>
            <a:br>
              <a:rPr lang="it-IT" sz="1300" dirty="0" smtClean="0"/>
            </a:br>
            <a:r>
              <a:rPr lang="it-IT" sz="1300" dirty="0" smtClean="0"/>
              <a:t>Stanze piene di uomini con in mano le spranghe.</a:t>
            </a:r>
            <a:br>
              <a:rPr lang="it-IT" sz="1300" dirty="0" smtClean="0"/>
            </a:br>
            <a:r>
              <a:rPr lang="it-IT" sz="1300" dirty="0" smtClean="0"/>
              <a:t>Ho visto sette scale bianche affondare nel mare</a:t>
            </a:r>
            <a:br>
              <a:rPr lang="it-IT" sz="1300" dirty="0" smtClean="0"/>
            </a:br>
            <a:r>
              <a:rPr lang="it-IT" sz="1300" dirty="0" smtClean="0"/>
              <a:t>ed ho visto parlare con vani sospiri.</a:t>
            </a:r>
            <a:br>
              <a:rPr lang="it-IT" sz="1300" dirty="0" smtClean="0"/>
            </a:br>
            <a:r>
              <a:rPr lang="it-IT" sz="1300" dirty="0" smtClean="0"/>
              <a:t>Ho visto spade e fucili in mano ai bambini.</a:t>
            </a:r>
            <a:br>
              <a:rPr lang="it-IT" sz="1300" dirty="0" smtClean="0"/>
            </a:br>
            <a:r>
              <a:rPr lang="it-IT" sz="1300" dirty="0" smtClean="0"/>
              <a:t>E vedrai anche qui una dura pioggia cadere</a:t>
            </a:r>
            <a:br>
              <a:rPr lang="it-IT" sz="1300" dirty="0" smtClean="0"/>
            </a:br>
            <a:endParaRPr lang="it-IT" sz="1300" dirty="0" smtClean="0"/>
          </a:p>
          <a:p>
            <a:r>
              <a:rPr lang="it-IT" sz="1300" dirty="0" smtClean="0"/>
              <a:t>E che cosa hai sentito amore mio,</a:t>
            </a:r>
            <a:br>
              <a:rPr lang="it-IT" sz="1300" dirty="0" smtClean="0"/>
            </a:br>
            <a:r>
              <a:rPr lang="it-IT" sz="1300" dirty="0" smtClean="0"/>
              <a:t>che cosa hai sentito figlio dagli occhi blu.</a:t>
            </a:r>
            <a:br>
              <a:rPr lang="it-IT" sz="1300" dirty="0" smtClean="0"/>
            </a:br>
            <a:r>
              <a:rPr lang="it-IT" sz="1300" dirty="0" smtClean="0"/>
              <a:t>Ho sentito il fragore avvertire il silenzio.</a:t>
            </a:r>
            <a:br>
              <a:rPr lang="it-IT" sz="1300" dirty="0" smtClean="0"/>
            </a:br>
            <a:r>
              <a:rPr lang="it-IT" sz="1300" dirty="0" smtClean="0"/>
              <a:t>Ho sentito un fragore da sommergere il mondo.</a:t>
            </a:r>
            <a:endParaRPr lang="it-IT" sz="13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1300" dirty="0" smtClean="0"/>
              <a:t>Ho sentito i soldati e le loro mani in fiamme</a:t>
            </a:r>
            <a:br>
              <a:rPr lang="it-IT" sz="1300" dirty="0" smtClean="0"/>
            </a:br>
            <a:r>
              <a:rPr lang="it-IT" sz="1300" dirty="0" smtClean="0"/>
              <a:t>ed ho sentito sussurrare e nessuno ascoltare.</a:t>
            </a:r>
            <a:br>
              <a:rPr lang="it-IT" sz="1300" dirty="0" smtClean="0"/>
            </a:br>
            <a:r>
              <a:rPr lang="it-IT" sz="1300" dirty="0" smtClean="0"/>
              <a:t>Ho sentito di un uomo ferito nel cuore</a:t>
            </a:r>
            <a:br>
              <a:rPr lang="it-IT" sz="1300" dirty="0" smtClean="0"/>
            </a:br>
            <a:r>
              <a:rPr lang="it-IT" sz="1300" dirty="0" smtClean="0"/>
              <a:t>ed un altro che vendeva all’odio il suo nome.</a:t>
            </a:r>
            <a:br>
              <a:rPr lang="it-IT" sz="1300" dirty="0" smtClean="0"/>
            </a:br>
            <a:r>
              <a:rPr lang="it-IT" sz="1300" dirty="0" smtClean="0"/>
              <a:t>E vedrai anche qui una dura pioggia cadere</a:t>
            </a:r>
          </a:p>
          <a:p>
            <a:endParaRPr lang="it-IT" sz="1300" dirty="0" smtClean="0"/>
          </a:p>
          <a:p>
            <a:r>
              <a:rPr lang="it-IT" sz="1300" dirty="0" smtClean="0"/>
              <a:t>Che cosa farai dolce amore mio,</a:t>
            </a:r>
            <a:br>
              <a:rPr lang="it-IT" sz="1300" dirty="0" smtClean="0"/>
            </a:br>
            <a:r>
              <a:rPr lang="it-IT" sz="1300" dirty="0" smtClean="0"/>
              <a:t>che cosa farai figlio dagli occhi blu.</a:t>
            </a:r>
            <a:br>
              <a:rPr lang="it-IT" sz="1300" dirty="0" smtClean="0"/>
            </a:br>
            <a:r>
              <a:rPr lang="it-IT" sz="1300" dirty="0" smtClean="0"/>
              <a:t>Tornerò quando la pioggia comincia a cadere.</a:t>
            </a:r>
          </a:p>
          <a:p>
            <a:endParaRPr lang="it-IT" sz="1300" dirty="0" smtClean="0"/>
          </a:p>
          <a:p>
            <a:r>
              <a:rPr lang="it-IT" sz="1300" dirty="0" smtClean="0"/>
              <a:t>Camminerò dentro al cuore di selve oscure,</a:t>
            </a:r>
            <a:br>
              <a:rPr lang="it-IT" sz="1300" dirty="0" smtClean="0"/>
            </a:br>
            <a:r>
              <a:rPr lang="it-IT" sz="1300" dirty="0" smtClean="0"/>
              <a:t>dove tanta è la gente e vuote le mani,</a:t>
            </a:r>
            <a:br>
              <a:rPr lang="it-IT" sz="1300" dirty="0" smtClean="0"/>
            </a:br>
            <a:r>
              <a:rPr lang="it-IT" sz="1300" dirty="0" smtClean="0"/>
              <a:t>dove la polvere al veleno contamina i mari,</a:t>
            </a:r>
            <a:br>
              <a:rPr lang="it-IT" sz="1300" dirty="0" smtClean="0"/>
            </a:br>
            <a:r>
              <a:rPr lang="it-IT" sz="1300" dirty="0" smtClean="0"/>
              <a:t>dove la casa nel bosco è una fredda prigione,</a:t>
            </a:r>
            <a:br>
              <a:rPr lang="it-IT" sz="1300" dirty="0" smtClean="0"/>
            </a:br>
            <a:r>
              <a:rPr lang="it-IT" sz="1300" dirty="0" smtClean="0"/>
              <a:t>dove la faccia del boia è nascosta bene,</a:t>
            </a:r>
            <a:br>
              <a:rPr lang="it-IT" sz="1300" dirty="0" smtClean="0"/>
            </a:br>
            <a:r>
              <a:rPr lang="it-IT" sz="1300" dirty="0" smtClean="0"/>
              <a:t>dove brutta è la fame e le anime perse,</a:t>
            </a:r>
            <a:br>
              <a:rPr lang="it-IT" sz="1300" dirty="0" smtClean="0"/>
            </a:br>
            <a:r>
              <a:rPr lang="it-IT" sz="1300" dirty="0" smtClean="0"/>
              <a:t>dove nero è il colore e il numero è zero. </a:t>
            </a:r>
            <a:br>
              <a:rPr lang="it-IT" sz="1300" dirty="0" smtClean="0"/>
            </a:br>
            <a:r>
              <a:rPr lang="it-IT" sz="1300" dirty="0" smtClean="0"/>
              <a:t>Lo dirò pensando forte, più forte, respirando. </a:t>
            </a:r>
            <a:br>
              <a:rPr lang="it-IT" sz="1300" dirty="0" smtClean="0"/>
            </a:br>
            <a:r>
              <a:rPr lang="it-IT" sz="1300" dirty="0" smtClean="0"/>
              <a:t>Rifletterò dalle montagne, cosi tutti vedranno.</a:t>
            </a:r>
            <a:br>
              <a:rPr lang="it-IT" sz="1300" dirty="0" smtClean="0"/>
            </a:br>
            <a:r>
              <a:rPr lang="it-IT" sz="1300" dirty="0" smtClean="0"/>
              <a:t>Starò in piedi sull’oceano finche i piedi potranno</a:t>
            </a:r>
            <a:br>
              <a:rPr lang="it-IT" sz="1300" dirty="0" smtClean="0"/>
            </a:br>
            <a:r>
              <a:rPr lang="it-IT" sz="1300" dirty="0" smtClean="0"/>
              <a:t>ma saprò bene la canzone per alzare il mio canto.</a:t>
            </a:r>
            <a:br>
              <a:rPr lang="it-IT" sz="1300" dirty="0" smtClean="0"/>
            </a:br>
            <a:r>
              <a:rPr lang="it-IT" sz="1300" dirty="0" smtClean="0"/>
              <a:t>E vedrai anche qui una dura pioggia cadere</a:t>
            </a:r>
            <a:endParaRPr lang="it-IT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The times they are a </a:t>
            </a:r>
            <a:r>
              <a:rPr lang="en-US" dirty="0" err="1" smtClean="0"/>
              <a:t>changin</a:t>
            </a:r>
            <a:r>
              <a:rPr lang="en-US" dirty="0" smtClean="0"/>
              <a:t>’ (1963)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Venite intorno gente</a:t>
            </a:r>
            <a:br>
              <a:rPr lang="it-IT" sz="1400" dirty="0" smtClean="0"/>
            </a:br>
            <a:r>
              <a:rPr lang="it-IT" sz="1400" dirty="0" smtClean="0"/>
              <a:t>dovunque voi vagate</a:t>
            </a:r>
            <a:br>
              <a:rPr lang="it-IT" sz="1400" dirty="0" smtClean="0"/>
            </a:br>
            <a:r>
              <a:rPr lang="it-IT" sz="1400" dirty="0" smtClean="0"/>
              <a:t>ed ammettete che le acque</a:t>
            </a:r>
            <a:br>
              <a:rPr lang="it-IT" sz="1400" dirty="0" smtClean="0"/>
            </a:br>
            <a:r>
              <a:rPr lang="it-IT" sz="1400" dirty="0" smtClean="0"/>
              <a:t>attorno a voi stanno crescendo</a:t>
            </a:r>
            <a:br>
              <a:rPr lang="it-IT" sz="1400" dirty="0" smtClean="0"/>
            </a:br>
            <a:r>
              <a:rPr lang="it-IT" sz="1400" dirty="0" smtClean="0"/>
              <a:t>ed accettate che presto</a:t>
            </a:r>
            <a:br>
              <a:rPr lang="it-IT" sz="1400" dirty="0" smtClean="0"/>
            </a:br>
            <a:r>
              <a:rPr lang="it-IT" sz="1400" dirty="0" smtClean="0"/>
              <a:t>sarete inzuppati fino all'osso.</a:t>
            </a:r>
            <a:br>
              <a:rPr lang="it-IT" sz="1400" dirty="0" smtClean="0"/>
            </a:br>
            <a:r>
              <a:rPr lang="it-IT" sz="1400" dirty="0" smtClean="0"/>
              <a:t>E se il tempo per voi</a:t>
            </a:r>
            <a:br>
              <a:rPr lang="it-IT" sz="1400" dirty="0" smtClean="0"/>
            </a:br>
            <a:r>
              <a:rPr lang="it-IT" sz="1400" dirty="0" smtClean="0"/>
              <a:t>rappresenta qualcosa</a:t>
            </a:r>
            <a:br>
              <a:rPr lang="it-IT" sz="1400" dirty="0" smtClean="0"/>
            </a:br>
            <a:r>
              <a:rPr lang="it-IT" sz="1400" dirty="0" smtClean="0"/>
              <a:t>fareste meglio ad incominciare a nuotare</a:t>
            </a:r>
            <a:br>
              <a:rPr lang="it-IT" sz="1400" dirty="0" smtClean="0"/>
            </a:br>
            <a:r>
              <a:rPr lang="it-IT" sz="1400" dirty="0" smtClean="0"/>
              <a:t>o affonderete come pietre</a:t>
            </a:r>
            <a:br>
              <a:rPr lang="it-IT" sz="1400" dirty="0" smtClean="0"/>
            </a:br>
            <a:r>
              <a:rPr lang="it-IT" sz="1400" dirty="0" smtClean="0"/>
              <a:t>perché i tempi stanno cambiando.</a:t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Venite scrittori e critici</a:t>
            </a:r>
            <a:br>
              <a:rPr lang="it-IT" sz="1400" dirty="0" smtClean="0"/>
            </a:br>
            <a:r>
              <a:rPr lang="it-IT" sz="1400" dirty="0" smtClean="0"/>
              <a:t>che profetizzate con le vostre penne</a:t>
            </a:r>
            <a:br>
              <a:rPr lang="it-IT" sz="1400" dirty="0" smtClean="0"/>
            </a:br>
            <a:r>
              <a:rPr lang="it-IT" sz="1400" dirty="0" smtClean="0"/>
              <a:t>e tenete gli occhi ben aperti</a:t>
            </a:r>
            <a:br>
              <a:rPr lang="it-IT" sz="1400" dirty="0" smtClean="0"/>
            </a:br>
            <a:r>
              <a:rPr lang="it-IT" sz="1400" dirty="0" smtClean="0"/>
              <a:t>l'occasione non tornerà</a:t>
            </a:r>
            <a:br>
              <a:rPr lang="it-IT" sz="1400" dirty="0" smtClean="0"/>
            </a:br>
            <a:r>
              <a:rPr lang="it-IT" sz="1400" dirty="0" smtClean="0"/>
              <a:t>e non parlate troppo presto</a:t>
            </a:r>
            <a:br>
              <a:rPr lang="it-IT" sz="1400" dirty="0" smtClean="0"/>
            </a:br>
            <a:r>
              <a:rPr lang="it-IT" sz="1400" dirty="0" smtClean="0"/>
              <a:t>perché la ruota sta ancora girando</a:t>
            </a:r>
            <a:br>
              <a:rPr lang="it-IT" sz="1400" dirty="0" smtClean="0"/>
            </a:br>
            <a:r>
              <a:rPr lang="it-IT" sz="1400" dirty="0" smtClean="0"/>
              <a:t>e non c'è nessuno che può dire</a:t>
            </a:r>
            <a:br>
              <a:rPr lang="it-IT" sz="1400" dirty="0" smtClean="0"/>
            </a:br>
            <a:r>
              <a:rPr lang="it-IT" sz="1400" dirty="0" smtClean="0"/>
              <a:t>chi sarà scelto.</a:t>
            </a:r>
            <a:br>
              <a:rPr lang="it-IT" sz="1400" dirty="0" smtClean="0"/>
            </a:br>
            <a:r>
              <a:rPr lang="it-IT" sz="1400" dirty="0" smtClean="0"/>
              <a:t>Perché il perdente adesso</a:t>
            </a:r>
            <a:br>
              <a:rPr lang="it-IT" sz="1400" dirty="0" smtClean="0"/>
            </a:br>
            <a:r>
              <a:rPr lang="it-IT" sz="1400" dirty="0" smtClean="0"/>
              <a:t>sarà il vincente di domani</a:t>
            </a:r>
            <a:br>
              <a:rPr lang="it-IT" sz="1400" dirty="0" smtClean="0"/>
            </a:br>
            <a:r>
              <a:rPr lang="it-IT" sz="1400" dirty="0" smtClean="0"/>
              <a:t>perché i tempi stanno cambiando.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3600400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Venite senatori, membri del congresso</a:t>
            </a:r>
            <a:br>
              <a:rPr lang="it-IT" sz="1400" dirty="0" smtClean="0"/>
            </a:br>
            <a:r>
              <a:rPr lang="it-IT" sz="1400" dirty="0" smtClean="0"/>
              <a:t>per favore date importanza alla chiamata</a:t>
            </a:r>
            <a:br>
              <a:rPr lang="it-IT" sz="1400" dirty="0" smtClean="0"/>
            </a:br>
            <a:r>
              <a:rPr lang="it-IT" sz="1400" dirty="0" smtClean="0"/>
              <a:t>e non rimanete sulla porta</a:t>
            </a:r>
            <a:br>
              <a:rPr lang="it-IT" sz="1400" dirty="0" smtClean="0"/>
            </a:br>
            <a:r>
              <a:rPr lang="it-IT" sz="1400" dirty="0" smtClean="0"/>
              <a:t>non bloccate l'atrio</a:t>
            </a:r>
            <a:br>
              <a:rPr lang="it-IT" sz="1400" dirty="0" smtClean="0"/>
            </a:br>
            <a:r>
              <a:rPr lang="it-IT" sz="1400" dirty="0" smtClean="0"/>
              <a:t>perché quello che si ferirà</a:t>
            </a:r>
            <a:br>
              <a:rPr lang="it-IT" sz="1400" dirty="0" smtClean="0"/>
            </a:br>
            <a:r>
              <a:rPr lang="it-IT" sz="1400" dirty="0" smtClean="0"/>
              <a:t>sarà colui che ha cercato di impedire l'entrata</a:t>
            </a:r>
          </a:p>
          <a:p>
            <a:pPr marL="0" indent="0">
              <a:spcBef>
                <a:spcPts val="0"/>
              </a:spcBef>
            </a:pPr>
            <a:r>
              <a:rPr lang="it-IT" sz="1400" dirty="0" smtClean="0"/>
              <a:t>c'è una battaglia fuori</a:t>
            </a:r>
            <a:br>
              <a:rPr lang="it-IT" sz="1400" dirty="0" smtClean="0"/>
            </a:br>
            <a:r>
              <a:rPr lang="it-IT" sz="1400" dirty="0" smtClean="0"/>
              <a:t>e sta infuriando.</a:t>
            </a:r>
            <a:br>
              <a:rPr lang="it-IT" sz="1400" dirty="0" smtClean="0"/>
            </a:br>
            <a:r>
              <a:rPr lang="it-IT" sz="1400" dirty="0" smtClean="0"/>
              <a:t>Presto scuoterà le vostre finestre</a:t>
            </a:r>
            <a:br>
              <a:rPr lang="it-IT" sz="1400" dirty="0" smtClean="0"/>
            </a:br>
            <a:r>
              <a:rPr lang="it-IT" sz="1400" dirty="0" smtClean="0"/>
              <a:t>e farà tremare i vostri muri</a:t>
            </a:r>
            <a:br>
              <a:rPr lang="it-IT" sz="1400" dirty="0" smtClean="0"/>
            </a:br>
            <a:r>
              <a:rPr lang="it-IT" sz="1400" dirty="0" smtClean="0"/>
              <a:t>perché i tempi stanno cambiando.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Venite madri e padri</a:t>
            </a:r>
            <a:br>
              <a:rPr lang="it-IT" sz="1400" dirty="0" smtClean="0"/>
            </a:br>
            <a:r>
              <a:rPr lang="it-IT" sz="1400" dirty="0" smtClean="0"/>
              <a:t>da ogni parte del Paese</a:t>
            </a:r>
            <a:br>
              <a:rPr lang="it-IT" sz="1400" dirty="0" smtClean="0"/>
            </a:br>
            <a:r>
              <a:rPr lang="it-IT" sz="1400" dirty="0" smtClean="0"/>
              <a:t>e non criticate</a:t>
            </a:r>
            <a:br>
              <a:rPr lang="it-IT" sz="1400" dirty="0" smtClean="0"/>
            </a:br>
            <a:r>
              <a:rPr lang="it-IT" sz="1400" dirty="0" smtClean="0"/>
              <a:t>quello che non potete capire</a:t>
            </a:r>
            <a:br>
              <a:rPr lang="it-IT" sz="1400" dirty="0" smtClean="0"/>
            </a:br>
            <a:r>
              <a:rPr lang="it-IT" sz="1400" dirty="0" smtClean="0"/>
              <a:t>i vostri figli e le vostre figlie</a:t>
            </a:r>
            <a:br>
              <a:rPr lang="it-IT" sz="1400" dirty="0" smtClean="0"/>
            </a:br>
            <a:r>
              <a:rPr lang="it-IT" sz="1400" dirty="0" smtClean="0"/>
              <a:t>sono al dì la dei vostri comandi</a:t>
            </a:r>
            <a:br>
              <a:rPr lang="it-IT" sz="1400" dirty="0" smtClean="0"/>
            </a:br>
            <a:r>
              <a:rPr lang="it-IT" sz="1400" dirty="0" smtClean="0"/>
              <a:t>la vostra vecchia strada</a:t>
            </a:r>
            <a:br>
              <a:rPr lang="it-IT" sz="1400" dirty="0" smtClean="0"/>
            </a:br>
            <a:r>
              <a:rPr lang="it-IT" sz="1400" dirty="0" smtClean="0"/>
              <a:t>sta rapidamente invecchiando.</a:t>
            </a:r>
            <a:br>
              <a:rPr lang="it-IT" sz="1400" dirty="0" smtClean="0"/>
            </a:br>
            <a:r>
              <a:rPr lang="it-IT" sz="1400" dirty="0" smtClean="0"/>
              <a:t>Per favore andate via dalla nuova</a:t>
            </a:r>
            <a:br>
              <a:rPr lang="it-IT" sz="1400" dirty="0" smtClean="0"/>
            </a:br>
            <a:r>
              <a:rPr lang="it-IT" sz="1400" dirty="0" smtClean="0"/>
              <a:t>se non potete dare una mano</a:t>
            </a:r>
            <a:br>
              <a:rPr lang="it-IT" sz="1400" dirty="0" smtClean="0"/>
            </a:br>
            <a:r>
              <a:rPr lang="it-IT" sz="1400" dirty="0" smtClean="0"/>
              <a:t>perché i tempi stanno cambiando.</a:t>
            </a: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6444208" y="3212976"/>
            <a:ext cx="269979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linea è tracciata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maledizione è lanciata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più lento adesso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Sarà il più veloce poi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 il presente adesso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Sarà il passato poi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L'ordine sta rapidamente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scomparendo.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 il primo ora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Sarà l'ultimo poi</a:t>
            </a:r>
            <a:b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Perché i tempi stanno cambiando.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Ain</a:t>
            </a:r>
            <a:r>
              <a:rPr lang="it-IT" dirty="0" smtClean="0"/>
              <a:t>'t Me </a:t>
            </a:r>
            <a:r>
              <a:rPr lang="it-IT" dirty="0" err="1" smtClean="0"/>
              <a:t>Babe</a:t>
            </a:r>
            <a:r>
              <a:rPr lang="it-IT" dirty="0" smtClean="0"/>
              <a:t> (1964)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Vattene dalla mia finestra,</a:t>
            </a:r>
            <a:br>
              <a:rPr lang="it-IT" sz="1600" dirty="0" smtClean="0"/>
            </a:br>
            <a:r>
              <a:rPr lang="it-IT" sz="1600" dirty="0" smtClean="0"/>
              <a:t>vattene alla velocità che preferisci.</a:t>
            </a:r>
            <a:br>
              <a:rPr lang="it-IT" sz="1600" dirty="0" smtClean="0"/>
            </a:br>
            <a:r>
              <a:rPr lang="it-IT" sz="1600" dirty="0" smtClean="0"/>
              <a:t>Non sono quello che vuoi, baby,</a:t>
            </a:r>
            <a:br>
              <a:rPr lang="it-IT" sz="1600" dirty="0" smtClean="0"/>
            </a:br>
            <a:r>
              <a:rPr lang="it-IT" sz="1600" dirty="0" smtClean="0"/>
              <a:t>non sono quello di cui hai bisogno.</a:t>
            </a:r>
            <a:br>
              <a:rPr lang="it-IT" sz="1600" dirty="0" smtClean="0"/>
            </a:br>
            <a:r>
              <a:rPr lang="it-IT" sz="1600" dirty="0" smtClean="0"/>
              <a:t>Dici di cercare qualcuno</a:t>
            </a:r>
            <a:br>
              <a:rPr lang="it-IT" sz="1600" dirty="0" smtClean="0"/>
            </a:br>
            <a:r>
              <a:rPr lang="it-IT" sz="1600" dirty="0" smtClean="0"/>
              <a:t>Che non sia mai debole ma sempre forte,</a:t>
            </a:r>
            <a:br>
              <a:rPr lang="it-IT" sz="1600" dirty="0" smtClean="0"/>
            </a:br>
            <a:r>
              <a:rPr lang="it-IT" sz="1600" dirty="0" smtClean="0"/>
              <a:t>per proteggerti e difenderti</a:t>
            </a:r>
            <a:br>
              <a:rPr lang="it-IT" sz="1600" dirty="0" smtClean="0"/>
            </a:br>
            <a:r>
              <a:rPr lang="it-IT" sz="1600" dirty="0" smtClean="0"/>
              <a:t>quando hai ragione o quando hai torto,</a:t>
            </a:r>
            <a:br>
              <a:rPr lang="it-IT" sz="1600" dirty="0" smtClean="0"/>
            </a:br>
            <a:r>
              <a:rPr lang="it-IT" sz="1600" dirty="0" smtClean="0"/>
              <a:t>qualcuno che ti apra una a una tutte le porte,</a:t>
            </a:r>
            <a:br>
              <a:rPr lang="it-IT" sz="1600" dirty="0" smtClean="0"/>
            </a:br>
            <a:r>
              <a:rPr lang="it-IT" sz="1600" dirty="0" smtClean="0"/>
              <a:t>Ma non sono io, bambina,</a:t>
            </a:r>
            <a:br>
              <a:rPr lang="it-IT" sz="1600" dirty="0" smtClean="0"/>
            </a:br>
            <a:r>
              <a:rPr lang="it-IT" sz="1600" dirty="0" smtClean="0"/>
              <a:t>No, </a:t>
            </a:r>
            <a:r>
              <a:rPr lang="it-IT" sz="1600" dirty="0" err="1" smtClean="0"/>
              <a:t>no</a:t>
            </a:r>
            <a:r>
              <a:rPr lang="it-IT" sz="1600" dirty="0" smtClean="0"/>
              <a:t>, no, non sono io, bambina,</a:t>
            </a:r>
            <a:br>
              <a:rPr lang="it-IT" sz="1600" dirty="0" smtClean="0"/>
            </a:br>
            <a:r>
              <a:rPr lang="it-IT" sz="1600" dirty="0" smtClean="0"/>
              <a:t>non sono io, quello che cerchi, bambina.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Vattene leggera dal davanzale, baby,</a:t>
            </a:r>
            <a:br>
              <a:rPr lang="it-IT" sz="1600" dirty="0" smtClean="0"/>
            </a:br>
            <a:r>
              <a:rPr lang="it-IT" sz="1600" dirty="0" smtClean="0"/>
              <a:t>scendi dolcemente a terra.</a:t>
            </a:r>
            <a:br>
              <a:rPr lang="it-IT" sz="1600" dirty="0" smtClean="0"/>
            </a:br>
            <a:r>
              <a:rPr lang="it-IT" sz="1600" dirty="0" smtClean="0"/>
              <a:t>Non sono quello che vuoi, baby,</a:t>
            </a:r>
            <a:br>
              <a:rPr lang="it-IT" sz="1600" dirty="0" smtClean="0"/>
            </a:br>
            <a:r>
              <a:rPr lang="it-IT" sz="1600" dirty="0" smtClean="0"/>
              <a:t>io ti deluderò soltanto.</a:t>
            </a:r>
            <a:br>
              <a:rPr lang="it-IT" sz="1600" dirty="0" smtClean="0"/>
            </a:br>
            <a:r>
              <a:rPr lang="it-IT" sz="1600" dirty="0" smtClean="0"/>
              <a:t>Dici di stare cercando qualcuno</a:t>
            </a:r>
            <a:br>
              <a:rPr lang="it-IT" sz="1600" dirty="0" smtClean="0"/>
            </a:br>
            <a:r>
              <a:rPr lang="it-IT" sz="1600" dirty="0" smtClean="0"/>
              <a:t>Che prometta di non lasciarti mai,</a:t>
            </a:r>
            <a:br>
              <a:rPr lang="it-IT" sz="1600" dirty="0" smtClean="0"/>
            </a:b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qualcuno che chiuda i suoi occhi per te,</a:t>
            </a:r>
            <a:br>
              <a:rPr lang="it-IT" sz="1600" dirty="0" smtClean="0"/>
            </a:br>
            <a:r>
              <a:rPr lang="it-IT" sz="1600" dirty="0" smtClean="0"/>
              <a:t>qualcuno che chiuda il suo cuore,</a:t>
            </a:r>
            <a:br>
              <a:rPr lang="it-IT" sz="1600" dirty="0" smtClean="0"/>
            </a:br>
            <a:r>
              <a:rPr lang="it-IT" sz="1600" dirty="0" smtClean="0"/>
              <a:t>qualcuno che muoia per te ed anche di più,</a:t>
            </a:r>
            <a:br>
              <a:rPr lang="it-IT" sz="1600" dirty="0" smtClean="0"/>
            </a:br>
            <a:r>
              <a:rPr lang="it-IT" sz="1600" dirty="0" smtClean="0"/>
              <a:t>ma non sono io, bambina,</a:t>
            </a:r>
            <a:br>
              <a:rPr lang="it-IT" sz="1600" dirty="0" smtClean="0"/>
            </a:br>
            <a:r>
              <a:rPr lang="it-IT" sz="1600" dirty="0" smtClean="0"/>
              <a:t>No, </a:t>
            </a:r>
            <a:r>
              <a:rPr lang="it-IT" sz="1600" dirty="0" err="1" smtClean="0"/>
              <a:t>no</a:t>
            </a:r>
            <a:r>
              <a:rPr lang="it-IT" sz="1600" dirty="0" smtClean="0"/>
              <a:t>, no non sono io, bambina,</a:t>
            </a:r>
            <a:br>
              <a:rPr lang="it-IT" sz="1600" dirty="0" smtClean="0"/>
            </a:br>
            <a:r>
              <a:rPr lang="it-IT" sz="1600" dirty="0" smtClean="0"/>
              <a:t>non sono io, quello che cerchi, bambina.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Svanisci nella notte, baby,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ogni cosa all'interno è fatta di pietra.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Niente si muove qui dentro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comunque non sono solo.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Dici di stare cercando qualcuno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Che ti sollevi ogni volta che cadi,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che raccolga fiori costantemente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che corra ogni volta che chiami,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un amante per la tua vita e niente più,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ma non sono io, bambina,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No, </a:t>
            </a:r>
            <a:r>
              <a:rPr lang="it-IT" sz="1600" dirty="0" err="1" smtClean="0"/>
              <a:t>no</a:t>
            </a:r>
            <a:r>
              <a:rPr lang="it-IT" sz="1600" dirty="0" smtClean="0"/>
              <a:t>, no, non sono io, bambina,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non sono io, quello che cerchi, bambina.</a:t>
            </a:r>
          </a:p>
          <a:p>
            <a:pPr marL="0" indent="0">
              <a:spcBef>
                <a:spcPts val="0"/>
              </a:spcBef>
            </a:pPr>
            <a:endParaRPr lang="it-IT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r="25975"/>
          <a:stretch>
            <a:fillRect/>
          </a:stretch>
        </p:blipFill>
        <p:spPr bwMode="auto">
          <a:xfrm>
            <a:off x="539552" y="0"/>
            <a:ext cx="86044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1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Nelle fredde ore e minuti dell'incertezza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io voglio essere nel caldo abbraccio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della tua amorevole mente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Sentirti tutt'intorno a me,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prendere la tua mano lungo la spiaggia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ah, ma posso tentare di acciuffare il vento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Quando il tramonto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impallidisce il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Voglio nascondere un po' del tempo dietro il tuo sorriso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ed ovunque guarderei, i tuoi occhi troverei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 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  <a:solidFill>
            <a:schemeClr val="tx1">
              <a:alpha val="51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Per me, amarti ora sarebbe la cosa più dolce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ah, ma posso tentare di acciuffare il vento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Quando la pioggia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ha tappezzato di lacrime le foglie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ti voglio vicino per uccidere le mie paure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per aiutarmi a lasciare alle spalle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tutta la mia depressione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	Per stare nel tuo cuore,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dove voglio essere e desidero esserci,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ah, ma posso provare ed acciuffare il vento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ah, ma posso provare ad acciuffare il vento</a:t>
            </a:r>
          </a:p>
          <a:p>
            <a:endParaRPr lang="it-IT" sz="16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Catch the </a:t>
            </a:r>
            <a:r>
              <a:rPr lang="it-IT" dirty="0" err="1" smtClean="0"/>
              <a:t>wind</a:t>
            </a:r>
            <a:r>
              <a:rPr lang="it-IT" dirty="0" smtClean="0"/>
              <a:t> (1965)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1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Giallo è il colore dei capelli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dei miei veri amori</a:t>
            </a:r>
            <a:br>
              <a:rPr lang="it-IT" sz="2000" dirty="0" smtClean="0"/>
            </a:br>
            <a:r>
              <a:rPr lang="it-IT" sz="2000" dirty="0" smtClean="0"/>
              <a:t>al mattino, quando noi ci alziamo</a:t>
            </a:r>
            <a:br>
              <a:rPr lang="it-IT" sz="2000" dirty="0" smtClean="0"/>
            </a:br>
            <a:r>
              <a:rPr lang="it-IT" sz="2000" dirty="0" smtClean="0"/>
              <a:t>al mattino, quando noi ci alziamo</a:t>
            </a:r>
            <a:br>
              <a:rPr lang="it-IT" sz="2000" dirty="0" smtClean="0"/>
            </a:br>
            <a:r>
              <a:rPr lang="it-IT" sz="2000" dirty="0" smtClean="0"/>
              <a:t>quello è il momento, quello è il momento, in cui io amo meglio.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Verde è il colore del chicco di grano scintillante,</a:t>
            </a:r>
            <a:br>
              <a:rPr lang="it-IT" sz="2000" dirty="0" smtClean="0"/>
            </a:br>
            <a:r>
              <a:rPr lang="it-IT" sz="2000" dirty="0" smtClean="0"/>
              <a:t>al mattino, quando noi ci alziamo</a:t>
            </a:r>
            <a:br>
              <a:rPr lang="it-IT" sz="2000" dirty="0" smtClean="0"/>
            </a:br>
            <a:r>
              <a:rPr lang="it-IT" sz="2000" dirty="0" smtClean="0"/>
              <a:t>al mattino, quando noi ci alziamo</a:t>
            </a:r>
            <a:br>
              <a:rPr lang="it-IT" sz="2000" dirty="0" smtClean="0"/>
            </a:br>
            <a:r>
              <a:rPr lang="it-IT" sz="2000" dirty="0" smtClean="0"/>
              <a:t>quello è il momento, quello è il momento,quello è il momento,</a:t>
            </a:r>
            <a:br>
              <a:rPr lang="it-IT" sz="2000" dirty="0" smtClean="0"/>
            </a:br>
            <a:r>
              <a:rPr lang="it-IT" sz="2000" dirty="0" smtClean="0"/>
              <a:t>in cui io amo meglio.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  <a:solidFill>
            <a:schemeClr val="tx1">
              <a:alpha val="51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Dolce è la sensazione che io ho</a:t>
            </a:r>
            <a:br>
              <a:rPr lang="it-IT" sz="2000" dirty="0" smtClean="0"/>
            </a:br>
            <a:r>
              <a:rPr lang="it-IT" sz="2000" dirty="0" smtClean="0"/>
              <a:t>quando vedo lei </a:t>
            </a:r>
            <a:br>
              <a:rPr lang="it-IT" sz="2000" dirty="0" smtClean="0"/>
            </a:br>
            <a:r>
              <a:rPr lang="it-IT" sz="2000" dirty="0" smtClean="0"/>
              <a:t>quando vedo lei </a:t>
            </a:r>
            <a:br>
              <a:rPr lang="it-IT" sz="2000" dirty="0" smtClean="0"/>
            </a:br>
            <a:r>
              <a:rPr lang="it-IT" sz="2000" dirty="0" smtClean="0"/>
              <a:t>quello è il momento,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quello è il momento,</a:t>
            </a:r>
            <a:br>
              <a:rPr lang="it-IT" sz="2000" dirty="0" smtClean="0"/>
            </a:br>
            <a:r>
              <a:rPr lang="it-IT" sz="2000" dirty="0" smtClean="0"/>
              <a:t>in cui io amo meglio.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Libertà è una parola che io uso raramente ,</a:t>
            </a:r>
            <a:br>
              <a:rPr lang="it-IT" sz="2000" dirty="0" smtClean="0"/>
            </a:br>
            <a:r>
              <a:rPr lang="it-IT" sz="2000" dirty="0" smtClean="0"/>
              <a:t>senza pensare,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senza pensare,</a:t>
            </a:r>
            <a:br>
              <a:rPr lang="it-IT" sz="2000" dirty="0" smtClean="0"/>
            </a:br>
            <a:r>
              <a:rPr lang="it-IT" sz="2000" dirty="0" smtClean="0"/>
              <a:t>tutte le volte, tutte le volte </a:t>
            </a:r>
            <a:br>
              <a:rPr lang="it-IT" sz="2000" dirty="0" smtClean="0"/>
            </a:br>
            <a:r>
              <a:rPr lang="it-IT" sz="2000" dirty="0" smtClean="0"/>
              <a:t>che io sono stato amato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Colours</a:t>
            </a:r>
            <a:r>
              <a:rPr lang="it-IT" dirty="0" smtClean="0"/>
              <a:t> (1965)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Like</a:t>
            </a:r>
            <a:r>
              <a:rPr lang="it-IT" sz="4000" dirty="0" smtClean="0"/>
              <a:t> a </a:t>
            </a:r>
            <a:r>
              <a:rPr lang="it-IT" sz="4000" dirty="0" err="1" smtClean="0"/>
              <a:t>rolling</a:t>
            </a:r>
            <a:r>
              <a:rPr lang="it-IT" sz="4000" dirty="0" smtClean="0"/>
              <a:t> </a:t>
            </a:r>
            <a:r>
              <a:rPr lang="it-IT" sz="4000" dirty="0" err="1" smtClean="0"/>
              <a:t>stones</a:t>
            </a:r>
            <a:r>
              <a:rPr lang="it-IT" sz="4000" dirty="0" smtClean="0"/>
              <a:t> (1965)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49160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dirty="0" smtClean="0"/>
              <a:t>Tanto tempo fa ti vestivi così bene</a:t>
            </a:r>
          </a:p>
          <a:p>
            <a:pPr>
              <a:buNone/>
            </a:pPr>
            <a:r>
              <a:rPr lang="it-IT" sz="1400" dirty="0" smtClean="0"/>
              <a:t>Da giovane gettavi una moneta ai mendicanti, vero?</a:t>
            </a:r>
          </a:p>
          <a:p>
            <a:pPr>
              <a:buNone/>
            </a:pPr>
            <a:r>
              <a:rPr lang="it-IT" sz="1400" dirty="0" smtClean="0"/>
              <a:t>La gente ti chiamava, diceva "attenta bambola! </a:t>
            </a:r>
          </a:p>
          <a:p>
            <a:pPr>
              <a:buNone/>
            </a:pPr>
            <a:r>
              <a:rPr lang="it-IT" sz="1400" dirty="0" smtClean="0"/>
              <a:t>Sei destinata a cadere"</a:t>
            </a:r>
          </a:p>
          <a:p>
            <a:pPr>
              <a:buNone/>
            </a:pPr>
            <a:r>
              <a:rPr lang="it-IT" sz="1400" dirty="0" smtClean="0"/>
              <a:t>Tu pensavi che stessero tutti scherzando</a:t>
            </a:r>
          </a:p>
          <a:p>
            <a:pPr>
              <a:buNone/>
            </a:pPr>
            <a:r>
              <a:rPr lang="it-IT" sz="1400" dirty="0" smtClean="0"/>
              <a:t>Eri solita ridere. Di tutti quelli che vivevano come fannulloni</a:t>
            </a:r>
          </a:p>
          <a:p>
            <a:pPr>
              <a:buNone/>
            </a:pPr>
            <a:r>
              <a:rPr lang="it-IT" sz="1400" dirty="0" smtClean="0"/>
              <a:t>Ora non parli così ad alta voce</a:t>
            </a:r>
          </a:p>
          <a:p>
            <a:pPr>
              <a:buNone/>
            </a:pPr>
            <a:r>
              <a:rPr lang="it-IT" sz="1400" dirty="0" smtClean="0"/>
              <a:t>Ora non sembri così orgogliosa</a:t>
            </a:r>
          </a:p>
          <a:p>
            <a:pPr>
              <a:buNone/>
            </a:pPr>
            <a:r>
              <a:rPr lang="it-IT" sz="1400" dirty="0" smtClean="0"/>
              <a:t>Nel tuo dover elemosinare il tuo prossimo pasto</a:t>
            </a:r>
          </a:p>
          <a:p>
            <a:pPr>
              <a:buNone/>
            </a:pPr>
            <a:r>
              <a:rPr lang="it-IT" sz="1400" dirty="0" smtClean="0"/>
              <a:t>Come ci si sente Senza una casa?</a:t>
            </a:r>
          </a:p>
          <a:p>
            <a:pPr>
              <a:buNone/>
            </a:pPr>
            <a:r>
              <a:rPr lang="it-IT" sz="1400" dirty="0" smtClean="0"/>
              <a:t>Come una completa sconosciuta,</a:t>
            </a:r>
          </a:p>
          <a:p>
            <a:pPr>
              <a:buNone/>
            </a:pPr>
            <a:r>
              <a:rPr lang="it-IT" sz="1400" dirty="0" smtClean="0"/>
              <a:t>Come una pietra che rotola?</a:t>
            </a:r>
          </a:p>
          <a:p>
            <a:pPr>
              <a:buNone/>
            </a:pPr>
            <a:r>
              <a:rPr lang="it-IT" sz="1400" dirty="0" smtClean="0"/>
              <a:t>Sei andata alle scuole più prestigiose, tutto bene, </a:t>
            </a:r>
          </a:p>
          <a:p>
            <a:pPr>
              <a:buNone/>
            </a:pPr>
            <a:r>
              <a:rPr lang="it-IT" sz="1400" dirty="0" smtClean="0"/>
              <a:t>signorina solitaria</a:t>
            </a:r>
          </a:p>
          <a:p>
            <a:pPr>
              <a:buNone/>
            </a:pPr>
            <a:r>
              <a:rPr lang="it-IT" sz="1400" dirty="0" smtClean="0"/>
              <a:t>Ma sai che ti piaceva solo ubriacarti</a:t>
            </a:r>
          </a:p>
          <a:p>
            <a:pPr>
              <a:buNone/>
            </a:pPr>
            <a:r>
              <a:rPr lang="it-IT" sz="1400" dirty="0" smtClean="0"/>
              <a:t>Nessuno ti ha mai insegnato come vivere per la strada</a:t>
            </a:r>
          </a:p>
          <a:p>
            <a:pPr>
              <a:buNone/>
            </a:pPr>
            <a:r>
              <a:rPr lang="it-IT" sz="1400" dirty="0" smtClean="0"/>
              <a:t>Ed ora dovrai </a:t>
            </a:r>
            <a:r>
              <a:rPr lang="it-IT" sz="1400" dirty="0" err="1" smtClean="0"/>
              <a:t>abituartici</a:t>
            </a: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Dicevi che non saresti mai scesa a compromessi</a:t>
            </a:r>
          </a:p>
          <a:p>
            <a:pPr>
              <a:buNone/>
            </a:pPr>
            <a:r>
              <a:rPr lang="it-IT" sz="1400" dirty="0" smtClean="0"/>
              <a:t>Con il vagabondo misterioso, ma adesso ti rendi conto</a:t>
            </a:r>
          </a:p>
          <a:p>
            <a:pPr>
              <a:buNone/>
            </a:pPr>
            <a:r>
              <a:rPr lang="it-IT" sz="1400" dirty="0" smtClean="0"/>
              <a:t>Che lui non sta vendendo alcun alibi</a:t>
            </a:r>
          </a:p>
          <a:p>
            <a:pPr>
              <a:buNone/>
            </a:pPr>
            <a:r>
              <a:rPr lang="it-IT" sz="1400" dirty="0" smtClean="0"/>
              <a:t>Mentre tu fissi nel vuoto dei suoi occhi</a:t>
            </a:r>
          </a:p>
          <a:p>
            <a:pPr>
              <a:buNone/>
            </a:pPr>
            <a:r>
              <a:rPr lang="it-IT" sz="1400" dirty="0" smtClean="0"/>
              <a:t>E gli chiedi "facciamo un accordo?"</a:t>
            </a:r>
          </a:p>
          <a:p>
            <a:pPr>
              <a:buNone/>
            </a:pPr>
            <a:r>
              <a:rPr lang="it-IT" sz="1400" dirty="0" smtClean="0"/>
              <a:t>Come ci si sente ad essere sola?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499992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400" dirty="0" smtClean="0"/>
              <a:t>Non ti sei mai guardata intorno per vedere </a:t>
            </a:r>
          </a:p>
          <a:p>
            <a:pPr>
              <a:buNone/>
            </a:pPr>
            <a:r>
              <a:rPr lang="it-IT" sz="1400" dirty="0" smtClean="0"/>
              <a:t>lo sguardo cupo dei giocolieri e dei </a:t>
            </a:r>
            <a:r>
              <a:rPr lang="it-IT" sz="1400" dirty="0" err="1" smtClean="0"/>
              <a:t>clowns</a:t>
            </a: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Quando tutti loro facevano trucchi per te</a:t>
            </a:r>
          </a:p>
          <a:p>
            <a:pPr>
              <a:buNone/>
            </a:pPr>
            <a:r>
              <a:rPr lang="it-IT" sz="1400" dirty="0" smtClean="0"/>
              <a:t>Non hai mai capito che non è bello</a:t>
            </a:r>
          </a:p>
          <a:p>
            <a:pPr>
              <a:buNone/>
            </a:pPr>
            <a:r>
              <a:rPr lang="it-IT" sz="1400" dirty="0" smtClean="0"/>
              <a:t>Lasciare che altri ti divertano</a:t>
            </a:r>
          </a:p>
          <a:p>
            <a:pPr>
              <a:buNone/>
            </a:pPr>
            <a:r>
              <a:rPr lang="it-IT" sz="1400" dirty="0" smtClean="0"/>
              <a:t>Eri solita andare sul cavallo cromato con il tuo diplomatico</a:t>
            </a:r>
          </a:p>
          <a:p>
            <a:pPr>
              <a:buNone/>
            </a:pPr>
            <a:r>
              <a:rPr lang="it-IT" sz="1400" dirty="0" smtClean="0"/>
              <a:t>Che portava sulla sua spalla un gatto siamese</a:t>
            </a:r>
          </a:p>
          <a:p>
            <a:pPr>
              <a:buNone/>
            </a:pPr>
            <a:r>
              <a:rPr lang="it-IT" sz="1400" dirty="0" smtClean="0"/>
              <a:t>Adesso è dura dal momento che ti sei accorta</a:t>
            </a:r>
          </a:p>
          <a:p>
            <a:pPr>
              <a:buNone/>
            </a:pPr>
            <a:r>
              <a:rPr lang="it-IT" sz="1400" dirty="0" smtClean="0"/>
              <a:t>Che in realtà non era come ti diceva</a:t>
            </a:r>
          </a:p>
          <a:p>
            <a:pPr>
              <a:buNone/>
            </a:pPr>
            <a:r>
              <a:rPr lang="it-IT" sz="1400" dirty="0" smtClean="0"/>
              <a:t>Dopo che ti ha portato via </a:t>
            </a:r>
          </a:p>
          <a:p>
            <a:pPr>
              <a:buNone/>
            </a:pPr>
            <a:r>
              <a:rPr lang="it-IT" sz="1400" dirty="0" smtClean="0"/>
              <a:t>tutto quello che poteva rubarti. Come ci si sente?</a:t>
            </a:r>
          </a:p>
          <a:p>
            <a:pPr>
              <a:buNone/>
            </a:pPr>
            <a:r>
              <a:rPr lang="it-IT" sz="1400" dirty="0" smtClean="0"/>
              <a:t>La principessa sul campanile e tutte le belle persone</a:t>
            </a:r>
          </a:p>
          <a:p>
            <a:pPr>
              <a:buNone/>
            </a:pPr>
            <a:r>
              <a:rPr lang="it-IT" sz="1400" dirty="0" smtClean="0"/>
              <a:t>Stanno bevendo e pensando che ce l'hanno fatta</a:t>
            </a:r>
          </a:p>
          <a:p>
            <a:pPr>
              <a:buNone/>
            </a:pPr>
            <a:r>
              <a:rPr lang="it-IT" sz="1400" dirty="0" smtClean="0"/>
              <a:t>E si scambiano tutti preziosi regali</a:t>
            </a:r>
          </a:p>
          <a:p>
            <a:pPr>
              <a:buNone/>
            </a:pPr>
            <a:r>
              <a:rPr lang="it-IT" sz="1400" dirty="0" smtClean="0"/>
              <a:t>Ma tu faresti meglio a prendere </a:t>
            </a:r>
          </a:p>
          <a:p>
            <a:pPr>
              <a:buNone/>
            </a:pPr>
            <a:r>
              <a:rPr lang="it-IT" sz="1400" dirty="0" smtClean="0"/>
              <a:t>il tuo anello di diamanti e ad impegnarlo, tesoro</a:t>
            </a:r>
          </a:p>
          <a:p>
            <a:pPr>
              <a:buNone/>
            </a:pPr>
            <a:r>
              <a:rPr lang="it-IT" sz="1400" dirty="0" smtClean="0"/>
              <a:t>Eri solita ridere</a:t>
            </a:r>
          </a:p>
          <a:p>
            <a:pPr>
              <a:buNone/>
            </a:pPr>
            <a:r>
              <a:rPr lang="it-IT" sz="1400" dirty="0" smtClean="0"/>
              <a:t>Del Napoleone in stracci e del linguaggio che egli usava</a:t>
            </a:r>
          </a:p>
          <a:p>
            <a:pPr>
              <a:buNone/>
            </a:pPr>
            <a:r>
              <a:rPr lang="it-IT" sz="1400" dirty="0" smtClean="0"/>
              <a:t>Và da lui ora, ti sta chiamando non puoi rifiutare</a:t>
            </a:r>
          </a:p>
          <a:p>
            <a:pPr>
              <a:buNone/>
            </a:pPr>
            <a:r>
              <a:rPr lang="it-IT" sz="1400" dirty="0" smtClean="0"/>
              <a:t>Quando non possiedi più nulla non hai nulla da perdere</a:t>
            </a:r>
          </a:p>
          <a:p>
            <a:pPr>
              <a:buNone/>
            </a:pPr>
            <a:r>
              <a:rPr lang="it-IT" sz="1400" dirty="0" smtClean="0"/>
              <a:t>Sei invisibile ora, non hai segreti da nascondere. </a:t>
            </a:r>
          </a:p>
          <a:p>
            <a:pPr>
              <a:buNone/>
            </a:pPr>
            <a:r>
              <a:rPr lang="it-IT" sz="1400" dirty="0" smtClean="0"/>
              <a:t>Come ci si sente?</a:t>
            </a:r>
            <a:endParaRPr lang="it-IT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it-IT" sz="4000" dirty="0" smtClean="0"/>
              <a:t>Just </a:t>
            </a:r>
            <a:r>
              <a:rPr lang="it-IT" sz="4000" dirty="0" err="1" smtClean="0"/>
              <a:t>like</a:t>
            </a:r>
            <a:r>
              <a:rPr lang="it-IT" sz="4000" dirty="0" smtClean="0"/>
              <a:t> a woman (1966)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395205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 smtClean="0"/>
              <a:t>Nessuno soffre stasera</a:t>
            </a:r>
          </a:p>
          <a:p>
            <a:pPr>
              <a:buNone/>
            </a:pPr>
            <a:r>
              <a:rPr lang="it-IT" sz="1600" dirty="0" smtClean="0"/>
              <a:t>mentre io sto sotto la pioggia</a:t>
            </a:r>
          </a:p>
          <a:p>
            <a:pPr>
              <a:buNone/>
            </a:pPr>
            <a:r>
              <a:rPr lang="it-IT" sz="1600" dirty="0" smtClean="0"/>
              <a:t>tutti lo sanno</a:t>
            </a:r>
          </a:p>
          <a:p>
            <a:pPr>
              <a:buNone/>
            </a:pPr>
            <a:r>
              <a:rPr lang="it-IT" sz="1600" dirty="0" smtClean="0"/>
              <a:t>quella ragazza mi ha agganciato</a:t>
            </a:r>
          </a:p>
          <a:p>
            <a:pPr>
              <a:buNone/>
            </a:pPr>
            <a:r>
              <a:rPr lang="it-IT" sz="1600" dirty="0" smtClean="0"/>
              <a:t>ma adesso vedo che tutti i suoi fiocchi e nastrini</a:t>
            </a:r>
          </a:p>
          <a:p>
            <a:pPr>
              <a:buNone/>
            </a:pPr>
            <a:r>
              <a:rPr lang="it-IT" sz="1600" dirty="0" smtClean="0"/>
              <a:t>sono caduti dai suoi riccioli</a:t>
            </a:r>
          </a:p>
          <a:p>
            <a:pPr>
              <a:buNone/>
            </a:pPr>
            <a:r>
              <a:rPr lang="it-IT" sz="1600" dirty="0" smtClean="0"/>
              <a:t>lei attrae proprio come una donna</a:t>
            </a:r>
          </a:p>
          <a:p>
            <a:pPr>
              <a:buNone/>
            </a:pPr>
            <a:r>
              <a:rPr lang="it-IT" sz="1600" dirty="0" smtClean="0"/>
              <a:t>fa l'amore proprio come una donna</a:t>
            </a:r>
          </a:p>
          <a:p>
            <a:pPr>
              <a:buNone/>
            </a:pPr>
            <a:r>
              <a:rPr lang="it-IT" sz="1600" dirty="0" smtClean="0"/>
              <a:t>e soffre proprio come una donna</a:t>
            </a:r>
          </a:p>
          <a:p>
            <a:pPr>
              <a:buNone/>
            </a:pPr>
            <a:r>
              <a:rPr lang="it-IT" sz="1600" dirty="0" smtClean="0"/>
              <a:t>ma scoppia a piangere proprio come una bambina</a:t>
            </a:r>
          </a:p>
          <a:p>
            <a:pPr>
              <a:buNone/>
            </a:pPr>
            <a:r>
              <a:rPr lang="it-IT" sz="1600" dirty="0" smtClean="0"/>
              <a:t>la regina Maria è mia amica</a:t>
            </a:r>
          </a:p>
          <a:p>
            <a:pPr>
              <a:buNone/>
            </a:pPr>
            <a:r>
              <a:rPr lang="it-IT" sz="1600" dirty="0" smtClean="0"/>
              <a:t>sì penso che l'andrò a vedere di nuovo</a:t>
            </a:r>
          </a:p>
          <a:p>
            <a:pPr>
              <a:buNone/>
            </a:pPr>
            <a:r>
              <a:rPr lang="it-IT" sz="1600" dirty="0" smtClean="0"/>
              <a:t>lo capiscono tutti</a:t>
            </a:r>
          </a:p>
          <a:p>
            <a:pPr>
              <a:buNone/>
            </a:pPr>
            <a:r>
              <a:rPr lang="it-IT" sz="1600" dirty="0" smtClean="0"/>
              <a:t>quella ragazza non potrà essere contenta</a:t>
            </a:r>
          </a:p>
          <a:p>
            <a:pPr>
              <a:buNone/>
            </a:pPr>
            <a:r>
              <a:rPr lang="it-IT" sz="1600" dirty="0" smtClean="0"/>
              <a:t>finché non capirà finalmente</a:t>
            </a:r>
          </a:p>
          <a:p>
            <a:pPr>
              <a:buNone/>
            </a:pPr>
            <a:r>
              <a:rPr lang="it-IT" sz="1600" dirty="0" smtClean="0"/>
              <a:t>che è come tutti gli altri</a:t>
            </a:r>
          </a:p>
          <a:p>
            <a:pPr>
              <a:buNone/>
            </a:pPr>
            <a:r>
              <a:rPr lang="it-IT" sz="1600" dirty="0" smtClean="0"/>
              <a:t>con il suo profumo la sua anfetamina le sue perle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499992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500" dirty="0" smtClean="0"/>
              <a:t>lei attrae proprio come una donna</a:t>
            </a:r>
          </a:p>
          <a:p>
            <a:pPr>
              <a:buNone/>
            </a:pPr>
            <a:r>
              <a:rPr lang="it-IT" sz="1500" dirty="0" smtClean="0"/>
              <a:t>fa l'amore proprio come una donna</a:t>
            </a:r>
          </a:p>
          <a:p>
            <a:pPr>
              <a:buNone/>
            </a:pPr>
            <a:r>
              <a:rPr lang="it-IT" sz="1500" dirty="0" smtClean="0"/>
              <a:t>e soffre proprio come una donna</a:t>
            </a:r>
          </a:p>
          <a:p>
            <a:pPr>
              <a:buNone/>
            </a:pPr>
            <a:r>
              <a:rPr lang="it-IT" sz="1500" dirty="0" smtClean="0"/>
              <a:t>ma scoppia a piangere proprio come una bambina</a:t>
            </a:r>
          </a:p>
          <a:p>
            <a:pPr>
              <a:buNone/>
            </a:pPr>
            <a:r>
              <a:rPr lang="it-IT" sz="1500" dirty="0" smtClean="0"/>
              <a:t>pioveva fin dal principio</a:t>
            </a:r>
          </a:p>
          <a:p>
            <a:pPr>
              <a:buNone/>
            </a:pPr>
            <a:r>
              <a:rPr lang="it-IT" sz="1500" dirty="0" smtClean="0"/>
              <a:t>ma là fuori io morivo di sete</a:t>
            </a:r>
          </a:p>
          <a:p>
            <a:pPr>
              <a:buNone/>
            </a:pPr>
            <a:r>
              <a:rPr lang="it-IT" sz="1500" dirty="0" smtClean="0"/>
              <a:t>così sono entrato qui dentro</a:t>
            </a:r>
          </a:p>
          <a:p>
            <a:pPr>
              <a:buNone/>
            </a:pPr>
            <a:r>
              <a:rPr lang="it-IT" sz="1500" dirty="0" smtClean="0"/>
              <a:t>e la tua antica maledizione fa male</a:t>
            </a:r>
          </a:p>
          <a:p>
            <a:pPr>
              <a:buNone/>
            </a:pPr>
            <a:r>
              <a:rPr lang="it-IT" sz="1500" dirty="0" smtClean="0"/>
              <a:t>ma quello che è peggio</a:t>
            </a:r>
          </a:p>
          <a:p>
            <a:pPr>
              <a:buNone/>
            </a:pPr>
            <a:r>
              <a:rPr lang="it-IT" sz="1500" dirty="0" smtClean="0"/>
              <a:t>è questo dolore che sento qui</a:t>
            </a:r>
          </a:p>
          <a:p>
            <a:pPr>
              <a:buNone/>
            </a:pPr>
            <a:r>
              <a:rPr lang="it-IT" sz="1500" dirty="0" smtClean="0"/>
              <a:t>non posso più restare</a:t>
            </a:r>
          </a:p>
          <a:p>
            <a:pPr>
              <a:buNone/>
            </a:pPr>
            <a:r>
              <a:rPr lang="it-IT" sz="1500" dirty="0" smtClean="0"/>
              <a:t>non capisci che non ce la faccio</a:t>
            </a:r>
          </a:p>
          <a:p>
            <a:pPr>
              <a:buNone/>
            </a:pPr>
            <a:r>
              <a:rPr lang="it-IT" sz="1500" dirty="0" smtClean="0"/>
              <a:t>sì penso che è ora che ci separiamo</a:t>
            </a:r>
          </a:p>
          <a:p>
            <a:pPr>
              <a:buNone/>
            </a:pPr>
            <a:r>
              <a:rPr lang="it-IT" sz="1500" dirty="0" smtClean="0"/>
              <a:t>quando ci rincontreremo e ci presenteranno come amici</a:t>
            </a:r>
          </a:p>
          <a:p>
            <a:pPr>
              <a:buNone/>
            </a:pPr>
            <a:r>
              <a:rPr lang="it-IT" sz="1500" dirty="0" smtClean="0"/>
              <a:t>non far vedere ti prego che mi hai conosciuto quando</a:t>
            </a:r>
          </a:p>
          <a:p>
            <a:pPr>
              <a:buNone/>
            </a:pPr>
            <a:r>
              <a:rPr lang="it-IT" sz="1500" dirty="0" smtClean="0"/>
              <a:t>avevo fame ed era il tuo mondo</a:t>
            </a:r>
          </a:p>
          <a:p>
            <a:pPr>
              <a:buNone/>
            </a:pPr>
            <a:r>
              <a:rPr lang="it-IT" sz="1500" dirty="0" smtClean="0"/>
              <a:t>ah tu fai finta proprio come una donna</a:t>
            </a:r>
          </a:p>
          <a:p>
            <a:pPr>
              <a:buNone/>
            </a:pPr>
            <a:r>
              <a:rPr lang="it-IT" sz="1500" dirty="0" smtClean="0"/>
              <a:t>e fai l'amore proprio come una donna</a:t>
            </a:r>
          </a:p>
          <a:p>
            <a:pPr>
              <a:buNone/>
            </a:pPr>
            <a:r>
              <a:rPr lang="it-IT" sz="1500" dirty="0" smtClean="0"/>
              <a:t>e poi soffri proprio come una donna</a:t>
            </a:r>
          </a:p>
          <a:p>
            <a:pPr>
              <a:buNone/>
            </a:pPr>
            <a:r>
              <a:rPr lang="it-IT" sz="1500" dirty="0" smtClean="0"/>
              <a:t>ma scoppi a piangere proprio come una bambina</a:t>
            </a:r>
            <a:endParaRPr lang="it-IT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shall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released</a:t>
            </a:r>
            <a:r>
              <a:rPr lang="it-IT" dirty="0" smtClean="0"/>
              <a:t> (1967)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Dicono che tutto può essere sostituito</a:t>
            </a:r>
            <a:br>
              <a:rPr lang="it-IT" dirty="0" smtClean="0"/>
            </a:br>
            <a:r>
              <a:rPr lang="it-IT" dirty="0" smtClean="0"/>
              <a:t>e tuttavia ogni distanza non è vicina</a:t>
            </a:r>
            <a:br>
              <a:rPr lang="it-IT" dirty="0" smtClean="0"/>
            </a:br>
            <a:r>
              <a:rPr lang="it-IT" dirty="0" smtClean="0"/>
              <a:t>Così ricordo ogni volto</a:t>
            </a:r>
            <a:br>
              <a:rPr lang="it-IT" dirty="0" smtClean="0"/>
            </a:br>
            <a:r>
              <a:rPr lang="it-IT" dirty="0" smtClean="0"/>
              <a:t>di ogni uomo che mi ha messo qui</a:t>
            </a:r>
            <a:br>
              <a:rPr lang="it-IT" dirty="0" smtClean="0"/>
            </a:br>
            <a:r>
              <a:rPr lang="it-IT" dirty="0" smtClean="0"/>
              <a:t>Vedo la mia luce che splende</a:t>
            </a:r>
            <a:br>
              <a:rPr lang="it-IT" dirty="0" smtClean="0"/>
            </a:br>
            <a:r>
              <a:rPr lang="it-IT" dirty="0" smtClean="0"/>
              <a:t>da ovest ad est</a:t>
            </a:r>
            <a:br>
              <a:rPr lang="it-IT" dirty="0" smtClean="0"/>
            </a:br>
            <a:r>
              <a:rPr lang="it-IT" dirty="0" smtClean="0"/>
              <a:t>Da un momento all'altro, </a:t>
            </a:r>
          </a:p>
          <a:p>
            <a:r>
              <a:rPr lang="it-IT" dirty="0" smtClean="0"/>
              <a:t>da un momento all'altro sarò liberato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Dicono che tutti hanno bisogno di protezione</a:t>
            </a:r>
            <a:br>
              <a:rPr lang="it-IT" dirty="0" smtClean="0"/>
            </a:br>
            <a:r>
              <a:rPr lang="it-IT" dirty="0" smtClean="0"/>
              <a:t>e dicono che tutti devono cadere</a:t>
            </a:r>
            <a:br>
              <a:rPr lang="it-IT" dirty="0" smtClean="0"/>
            </a:br>
            <a:r>
              <a:rPr lang="it-IT" dirty="0" smtClean="0"/>
              <a:t>e tuttavia giuro che vedo il mio riflesso</a:t>
            </a:r>
            <a:br>
              <a:rPr lang="it-IT" dirty="0" smtClean="0"/>
            </a:br>
            <a:r>
              <a:rPr lang="it-IT" dirty="0" smtClean="0"/>
              <a:t>da qualche parte al di là di questo muro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Vedo la mia luce che splende</a:t>
            </a:r>
            <a:br>
              <a:rPr lang="it-IT" dirty="0" smtClean="0"/>
            </a:br>
            <a:r>
              <a:rPr lang="it-IT" dirty="0" smtClean="0"/>
              <a:t>da ovest ad est</a:t>
            </a:r>
            <a:br>
              <a:rPr lang="it-IT" dirty="0" smtClean="0"/>
            </a:br>
            <a:r>
              <a:rPr lang="it-IT" dirty="0" smtClean="0"/>
              <a:t>Da un momento all'altro, da un momento all'altro</a:t>
            </a:r>
            <a:br>
              <a:rPr lang="it-IT" dirty="0" smtClean="0"/>
            </a:br>
            <a:r>
              <a:rPr lang="it-IT" dirty="0" smtClean="0"/>
              <a:t>sarò liberato</a:t>
            </a:r>
          </a:p>
          <a:p>
            <a:endParaRPr lang="it-IT" dirty="0" smtClean="0"/>
          </a:p>
          <a:p>
            <a:r>
              <a:rPr lang="it-IT" dirty="0" smtClean="0"/>
              <a:t>Accanto a me in questa folla solitaria</a:t>
            </a:r>
            <a:br>
              <a:rPr lang="it-IT" dirty="0" smtClean="0"/>
            </a:br>
            <a:r>
              <a:rPr lang="it-IT" dirty="0" smtClean="0"/>
              <a:t>c'è un uomo che giura che non ha colpe</a:t>
            </a:r>
            <a:br>
              <a:rPr lang="it-IT" dirty="0" smtClean="0"/>
            </a:br>
            <a:r>
              <a:rPr lang="it-IT" dirty="0" smtClean="0"/>
              <a:t>Tutto il giorno lo sento gridare</a:t>
            </a:r>
            <a:br>
              <a:rPr lang="it-IT" dirty="0" smtClean="0"/>
            </a:br>
            <a:r>
              <a:rPr lang="it-IT" dirty="0" smtClean="0"/>
              <a:t>e supplicare che lo hanno incastrato</a:t>
            </a:r>
            <a:br>
              <a:rPr lang="it-IT" dirty="0" smtClean="0"/>
            </a:br>
            <a:r>
              <a:rPr lang="it-IT" dirty="0" smtClean="0"/>
              <a:t>Vedo la mia luce che splende</a:t>
            </a:r>
            <a:br>
              <a:rPr lang="it-IT" dirty="0" smtClean="0"/>
            </a:br>
            <a:r>
              <a:rPr lang="it-IT" dirty="0" smtClean="0"/>
              <a:t>da ovest ad est</a:t>
            </a:r>
            <a:br>
              <a:rPr lang="it-IT" dirty="0" smtClean="0"/>
            </a:br>
            <a:r>
              <a:rPr lang="it-IT" dirty="0" smtClean="0"/>
              <a:t>Da un momento all'altro, </a:t>
            </a:r>
          </a:p>
          <a:p>
            <a:r>
              <a:rPr lang="it-IT" dirty="0" smtClean="0"/>
              <a:t>da un momento all'altro</a:t>
            </a:r>
            <a:br>
              <a:rPr lang="it-IT" dirty="0" smtClean="0"/>
            </a:br>
            <a:r>
              <a:rPr lang="it-IT" dirty="0" smtClean="0"/>
              <a:t>sarò liberato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woody guth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Forever</a:t>
            </a:r>
            <a:r>
              <a:rPr lang="it-IT" dirty="0" smtClean="0"/>
              <a:t> Young (1974)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sz="1600" dirty="0" smtClean="0"/>
              <a:t>Possa Dio benedirti e proteggerti sempre </a:t>
            </a:r>
          </a:p>
          <a:p>
            <a:pPr>
              <a:buNone/>
            </a:pPr>
            <a:r>
              <a:rPr lang="it-IT" sz="1600" dirty="0" smtClean="0"/>
              <a:t>possano tutti i tuoi desideri diventare realtà </a:t>
            </a:r>
          </a:p>
          <a:p>
            <a:pPr>
              <a:buNone/>
            </a:pPr>
            <a:r>
              <a:rPr lang="it-IT" sz="1600" dirty="0" smtClean="0"/>
              <a:t>possa tu sempre fare qualcosa per gli altri </a:t>
            </a:r>
          </a:p>
          <a:p>
            <a:pPr>
              <a:buNone/>
            </a:pPr>
            <a:r>
              <a:rPr lang="it-IT" sz="1600" dirty="0" smtClean="0"/>
              <a:t>e lasciare che gli altri facciano qualcosa per te </a:t>
            </a:r>
          </a:p>
          <a:p>
            <a:pPr>
              <a:buNone/>
            </a:pPr>
            <a:r>
              <a:rPr lang="it-IT" sz="1600" dirty="0" smtClean="0"/>
              <a:t>possa tu costruire una scala verso le stelle </a:t>
            </a:r>
          </a:p>
          <a:p>
            <a:pPr>
              <a:buNone/>
            </a:pPr>
            <a:r>
              <a:rPr lang="it-IT" sz="1600" dirty="0" smtClean="0"/>
              <a:t>e salirne ogni gradino </a:t>
            </a:r>
          </a:p>
          <a:p>
            <a:pPr>
              <a:buNone/>
            </a:pPr>
            <a:r>
              <a:rPr lang="it-IT" sz="1600" dirty="0" smtClean="0"/>
              <a:t>possa tu restare per sempre giovane </a:t>
            </a:r>
          </a:p>
          <a:p>
            <a:pPr>
              <a:buNone/>
            </a:pPr>
            <a:r>
              <a:rPr lang="it-IT" sz="1600" dirty="0" smtClean="0"/>
              <a:t>per sempre giovane per sempre giovane </a:t>
            </a:r>
          </a:p>
          <a:p>
            <a:pPr>
              <a:buNone/>
            </a:pPr>
            <a:r>
              <a:rPr lang="it-IT" sz="1600" dirty="0" smtClean="0"/>
              <a:t>possa tu restare per sempre giovane</a:t>
            </a:r>
          </a:p>
          <a:p>
            <a:pPr>
              <a:buNone/>
            </a:pPr>
            <a:r>
              <a:rPr lang="it-IT" sz="1600" dirty="0" smtClean="0"/>
              <a:t> </a:t>
            </a:r>
          </a:p>
          <a:p>
            <a:pPr>
              <a:buNone/>
            </a:pPr>
            <a:r>
              <a:rPr lang="it-IT" sz="1600" dirty="0" smtClean="0"/>
              <a:t>Possa tu crescere per essere giusto </a:t>
            </a:r>
          </a:p>
          <a:p>
            <a:pPr>
              <a:buNone/>
            </a:pPr>
            <a:r>
              <a:rPr lang="it-IT" sz="1600" dirty="0" smtClean="0"/>
              <a:t>possa tu crescere per essere sincero </a:t>
            </a:r>
          </a:p>
          <a:p>
            <a:pPr>
              <a:buNone/>
            </a:pPr>
            <a:r>
              <a:rPr lang="it-IT" sz="1600" dirty="0" smtClean="0"/>
              <a:t>possa tu conoscere sempre la verità </a:t>
            </a:r>
          </a:p>
          <a:p>
            <a:pPr>
              <a:buNone/>
            </a:pPr>
            <a:r>
              <a:rPr lang="it-IT" sz="1600" dirty="0" smtClean="0"/>
              <a:t>e vedere le luci che ti circondano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>possa tu essere sempre coraggioso </a:t>
            </a:r>
          </a:p>
          <a:p>
            <a:pPr>
              <a:buNone/>
            </a:pPr>
            <a:r>
              <a:rPr lang="it-IT" sz="1600" dirty="0" smtClean="0"/>
              <a:t>stare eretto e forte </a:t>
            </a:r>
          </a:p>
          <a:p>
            <a:pPr>
              <a:buNone/>
            </a:pPr>
            <a:r>
              <a:rPr lang="it-IT" sz="1600" dirty="0" smtClean="0"/>
              <a:t>e possa tu restare per sempre giovane </a:t>
            </a:r>
          </a:p>
          <a:p>
            <a:pPr>
              <a:buNone/>
            </a:pPr>
            <a:r>
              <a:rPr lang="it-IT" sz="1600" dirty="0" smtClean="0"/>
              <a:t>per sempre giovane per sempre giovane </a:t>
            </a:r>
          </a:p>
          <a:p>
            <a:pPr>
              <a:buNone/>
            </a:pPr>
            <a:r>
              <a:rPr lang="it-IT" sz="1600" dirty="0" smtClean="0"/>
              <a:t>possa tu restare per sempre giovane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Possano le tue mani essere sempre occupate </a:t>
            </a:r>
          </a:p>
          <a:p>
            <a:pPr>
              <a:buNone/>
            </a:pPr>
            <a:r>
              <a:rPr lang="it-IT" sz="1600" dirty="0" smtClean="0"/>
              <a:t>possa il tuo piede essere sempre svelto </a:t>
            </a:r>
          </a:p>
          <a:p>
            <a:pPr>
              <a:buNone/>
            </a:pPr>
            <a:r>
              <a:rPr lang="it-IT" sz="1600" dirty="0" smtClean="0"/>
              <a:t>possa tu avere delle forti fondamenta </a:t>
            </a:r>
          </a:p>
          <a:p>
            <a:pPr>
              <a:buNone/>
            </a:pPr>
            <a:r>
              <a:rPr lang="it-IT" sz="1600" dirty="0" smtClean="0"/>
              <a:t>quando i venti del cambiamento soffiano </a:t>
            </a:r>
          </a:p>
          <a:p>
            <a:pPr>
              <a:buNone/>
            </a:pPr>
            <a:r>
              <a:rPr lang="it-IT" sz="1600" dirty="0" smtClean="0"/>
              <a:t>possa il tuo cuore essere sempre gioioso </a:t>
            </a:r>
          </a:p>
          <a:p>
            <a:pPr>
              <a:buNone/>
            </a:pPr>
            <a:r>
              <a:rPr lang="it-IT" sz="1600" dirty="0" smtClean="0"/>
              <a:t>possa la tua canzone essere sempre cantata </a:t>
            </a:r>
          </a:p>
          <a:p>
            <a:pPr>
              <a:buNone/>
            </a:pPr>
            <a:r>
              <a:rPr lang="it-IT" sz="1600" dirty="0" smtClean="0"/>
              <a:t>possa tu restare per sempre giovane </a:t>
            </a:r>
          </a:p>
          <a:p>
            <a:pPr>
              <a:buNone/>
            </a:pPr>
            <a:r>
              <a:rPr lang="it-IT" sz="1600" dirty="0" smtClean="0"/>
              <a:t>per sempre giovane per sempre giovane </a:t>
            </a:r>
          </a:p>
          <a:p>
            <a:pPr>
              <a:buNone/>
            </a:pPr>
            <a:r>
              <a:rPr lang="it-IT" sz="1600" dirty="0" smtClean="0"/>
              <a:t>possa tu restare per sempre giovane</a:t>
            </a:r>
          </a:p>
          <a:p>
            <a:pPr>
              <a:buNone/>
            </a:pPr>
            <a:endParaRPr lang="it-IT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Knocking</a:t>
            </a:r>
            <a:r>
              <a:rPr lang="it-IT" dirty="0" smtClean="0"/>
              <a:t> on </a:t>
            </a:r>
            <a:r>
              <a:rPr lang="it-IT" dirty="0" err="1" smtClean="0"/>
              <a:t>heavens</a:t>
            </a:r>
            <a:r>
              <a:rPr lang="it-IT" dirty="0" smtClean="0"/>
              <a:t> </a:t>
            </a:r>
            <a:r>
              <a:rPr lang="it-IT" dirty="0" err="1" smtClean="0"/>
              <a:t>door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75252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Mamma, toglimi di dosso questo distintivo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non posso più usarlo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si sta facendo scuro, troppo scuro per vedere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è come se stessi bussando alle porte del cielo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Mamma, metti le mie pistole per terra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non posso più sparare dei colpi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quella lunga nuvola nera sta scendendo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è come se stessi bussando alle porte del cielo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bussando alle porte del cielo</a:t>
            </a:r>
            <a:endParaRPr lang="it-IT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Slow </a:t>
            </a:r>
            <a:r>
              <a:rPr lang="it-IT" dirty="0" err="1" smtClean="0"/>
              <a:t>train</a:t>
            </a:r>
            <a:r>
              <a:rPr lang="it-IT" dirty="0" smtClean="0"/>
              <a:t> </a:t>
            </a:r>
            <a:r>
              <a:rPr lang="it-IT" dirty="0" err="1" smtClean="0"/>
              <a:t>coming</a:t>
            </a:r>
            <a:r>
              <a:rPr lang="it-IT" dirty="0" smtClean="0"/>
              <a:t> (1979)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ob dylan mark knopf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3074" cy="7040169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Slow </a:t>
            </a:r>
            <a:r>
              <a:rPr lang="it-IT" dirty="0" err="1" smtClean="0">
                <a:solidFill>
                  <a:schemeClr val="bg1"/>
                </a:solidFill>
              </a:rPr>
              <a:t>train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coming</a:t>
            </a:r>
            <a:r>
              <a:rPr lang="it-IT" dirty="0" smtClean="0">
                <a:solidFill>
                  <a:schemeClr val="bg1"/>
                </a:solidFill>
              </a:rPr>
              <a:t> (1979)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Gonna</a:t>
            </a:r>
            <a:r>
              <a:rPr lang="en-US" sz="4000" dirty="0" smtClean="0"/>
              <a:t> Change My Way of Thinking </a:t>
            </a:r>
            <a:r>
              <a:rPr lang="it-IT" sz="4000" dirty="0" smtClean="0"/>
              <a:t>(1979)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3008" y="908720"/>
            <a:ext cx="4038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500" dirty="0" smtClean="0"/>
              <a:t>Cambierò il mio modo di pensare </a:t>
            </a:r>
            <a:br>
              <a:rPr lang="it-IT" sz="1500" dirty="0" smtClean="0"/>
            </a:br>
            <a:r>
              <a:rPr lang="it-IT" sz="1500" dirty="0" smtClean="0"/>
              <a:t>mi darò un diverso codice di comportamento </a:t>
            </a:r>
            <a:br>
              <a:rPr lang="it-IT" sz="1500" dirty="0" smtClean="0"/>
            </a:br>
            <a:r>
              <a:rPr lang="it-IT" sz="1500" dirty="0" smtClean="0"/>
              <a:t>Cambierò il mio modo di pensare </a:t>
            </a:r>
            <a:br>
              <a:rPr lang="it-IT" sz="1500" dirty="0" smtClean="0"/>
            </a:br>
            <a:r>
              <a:rPr lang="it-IT" sz="1500" dirty="0" smtClean="0"/>
              <a:t>mi darò un diverso codice di comportamento </a:t>
            </a:r>
            <a:br>
              <a:rPr lang="it-IT" sz="1500" dirty="0" smtClean="0"/>
            </a:br>
            <a:r>
              <a:rPr lang="it-IT" sz="1500" dirty="0" smtClean="0"/>
              <a:t>Devo partire col piede giusto </a:t>
            </a:r>
            <a:br>
              <a:rPr lang="it-IT" sz="1500" dirty="0" smtClean="0"/>
            </a:br>
            <a:r>
              <a:rPr lang="it-IT" sz="1500" dirty="0" smtClean="0"/>
              <a:t>e smetterla di essere influenzato dagli imbecilli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500" dirty="0" smtClean="0"/>
              <a:t>Così tanta oppressione Ho perso il conto </a:t>
            </a:r>
            <a:br>
              <a:rPr lang="it-IT" sz="1500" dirty="0" smtClean="0"/>
            </a:br>
            <a:r>
              <a:rPr lang="it-IT" sz="1500" dirty="0" smtClean="0"/>
              <a:t>Così tanta oppressione Ho perso il conto </a:t>
            </a:r>
            <a:br>
              <a:rPr lang="it-IT" sz="1500" dirty="0" smtClean="0"/>
            </a:br>
            <a:r>
              <a:rPr lang="it-IT" sz="1500" dirty="0" smtClean="0"/>
              <a:t>Figli che diventano mariti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500" dirty="0" smtClean="0"/>
              <a:t>delle loro stesse madri </a:t>
            </a:r>
            <a:br>
              <a:rPr lang="it-IT" sz="1500" dirty="0" smtClean="0"/>
            </a:br>
            <a:r>
              <a:rPr lang="it-IT" sz="1500" dirty="0" smtClean="0"/>
              <a:t>e vecchi che trasformano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500" dirty="0" smtClean="0"/>
              <a:t>le loro giovani figlie in puttane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500" dirty="0" smtClean="0"/>
              <a:t>Strisce sulle tue spalle </a:t>
            </a:r>
            <a:br>
              <a:rPr lang="it-IT" sz="1500" dirty="0" smtClean="0"/>
            </a:br>
            <a:r>
              <a:rPr lang="it-IT" sz="1500" dirty="0" smtClean="0"/>
              <a:t>strisce sulla tua schiena e sulle tue mani </a:t>
            </a:r>
            <a:br>
              <a:rPr lang="it-IT" sz="1500" dirty="0" smtClean="0"/>
            </a:br>
            <a:r>
              <a:rPr lang="it-IT" sz="1500" dirty="0" smtClean="0"/>
              <a:t>Strisce sulle tue spalle </a:t>
            </a:r>
            <a:br>
              <a:rPr lang="it-IT" sz="1500" dirty="0" smtClean="0"/>
            </a:br>
            <a:r>
              <a:rPr lang="it-IT" sz="1500" dirty="0" smtClean="0"/>
              <a:t>strisce sulla tua schiena e sulle tue mani </a:t>
            </a:r>
            <a:br>
              <a:rPr lang="it-IT" sz="1500" dirty="0" smtClean="0"/>
            </a:br>
            <a:r>
              <a:rPr lang="it-IT" sz="1500" dirty="0" smtClean="0"/>
              <a:t>Spade che ti forano il fianco </a:t>
            </a:r>
            <a:br>
              <a:rPr lang="it-IT" sz="1500" dirty="0" smtClean="0"/>
            </a:br>
            <a:r>
              <a:rPr lang="it-IT" sz="1500" dirty="0" smtClean="0"/>
              <a:t>Sangue ed acqua scorrono sul terreno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500" dirty="0" smtClean="0"/>
              <a:t>Beh, non so cosa sia peggio </a:t>
            </a:r>
            <a:br>
              <a:rPr lang="it-IT" sz="1500" dirty="0" smtClean="0"/>
            </a:br>
            <a:r>
              <a:rPr lang="it-IT" sz="1500" dirty="0" smtClean="0"/>
              <a:t>farti gli affari tuoi o rimanere freddo </a:t>
            </a:r>
            <a:br>
              <a:rPr lang="it-IT" sz="1500" dirty="0" smtClean="0"/>
            </a:br>
            <a:r>
              <a:rPr lang="it-IT" sz="1500" dirty="0" smtClean="0"/>
              <a:t>Beh, non so cosa sia peggio </a:t>
            </a:r>
            <a:br>
              <a:rPr lang="it-IT" sz="1500" dirty="0" smtClean="0"/>
            </a:br>
            <a:r>
              <a:rPr lang="it-IT" sz="1500" dirty="0" smtClean="0"/>
              <a:t>farti gli affari tuoi o rimanere freddo </a:t>
            </a:r>
            <a:br>
              <a:rPr lang="it-IT" sz="1500" dirty="0" smtClean="0"/>
            </a:br>
            <a:r>
              <a:rPr lang="it-IT" sz="1500" dirty="0" smtClean="0"/>
              <a:t>Ricordi solo l'anello di ottone, </a:t>
            </a:r>
            <a:br>
              <a:rPr lang="it-IT" sz="1500" dirty="0" smtClean="0"/>
            </a:br>
            <a:r>
              <a:rPr lang="it-IT" sz="1500" dirty="0" smtClean="0"/>
              <a:t>hai dimenticato tutto delle regole d'oro </a:t>
            </a:r>
            <a:endParaRPr lang="it-IT" sz="15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499992" cy="4525963"/>
          </a:xfrm>
        </p:spPr>
        <p:txBody>
          <a:bodyPr>
            <a:normAutofit fontScale="85000" lnSpcReduction="20000"/>
          </a:bodyPr>
          <a:lstStyle/>
          <a:p>
            <a:r>
              <a:rPr lang="it-IT" sz="1600" dirty="0" smtClean="0"/>
              <a:t>Puoi traviare un uomo </a:t>
            </a:r>
            <a:br>
              <a:rPr lang="it-IT" sz="1600" dirty="0" smtClean="0"/>
            </a:br>
            <a:r>
              <a:rPr lang="it-IT" sz="1600" dirty="0" smtClean="0"/>
              <a:t>puoi far presa sul suo cuore con lo sguardo </a:t>
            </a:r>
            <a:br>
              <a:rPr lang="it-IT" sz="1600" dirty="0" smtClean="0"/>
            </a:br>
            <a:r>
              <a:rPr lang="it-IT" sz="1600" dirty="0" smtClean="0"/>
              <a:t>Puoi traviare un uomo </a:t>
            </a:r>
            <a:br>
              <a:rPr lang="it-IT" sz="1600" dirty="0" smtClean="0"/>
            </a:br>
            <a:r>
              <a:rPr lang="it-IT" sz="1600" dirty="0" smtClean="0"/>
              <a:t>puoi far presa sul suo cuore con lo sguardo </a:t>
            </a:r>
            <a:br>
              <a:rPr lang="it-IT" sz="1600" dirty="0" smtClean="0"/>
            </a:br>
            <a:r>
              <a:rPr lang="it-IT" sz="1600" dirty="0" smtClean="0"/>
              <a:t>Ma esiste una sola autorità </a:t>
            </a:r>
            <a:br>
              <a:rPr lang="it-IT" sz="1600" dirty="0" smtClean="0"/>
            </a:br>
            <a:r>
              <a:rPr lang="it-IT" sz="1600" dirty="0" smtClean="0"/>
              <a:t>ed è l'autorità che viene dall'alto </a:t>
            </a:r>
          </a:p>
          <a:p>
            <a:r>
              <a:rPr lang="it-IT" sz="1600" dirty="0" smtClean="0"/>
              <a:t>Ho una donna timorata di Dio </a:t>
            </a:r>
            <a:br>
              <a:rPr lang="it-IT" sz="1600" dirty="0" smtClean="0"/>
            </a:br>
            <a:r>
              <a:rPr lang="it-IT" sz="1600" dirty="0" smtClean="0"/>
              <a:t>una che è adatta a me </a:t>
            </a:r>
            <a:br>
              <a:rPr lang="it-IT" sz="1600" dirty="0" smtClean="0"/>
            </a:br>
            <a:r>
              <a:rPr lang="it-IT" sz="1600" dirty="0" smtClean="0"/>
              <a:t>Ho una donna timorata di Dio </a:t>
            </a:r>
            <a:br>
              <a:rPr lang="it-IT" sz="1600" dirty="0" smtClean="0"/>
            </a:br>
            <a:r>
              <a:rPr lang="it-IT" sz="1600" dirty="0" smtClean="0"/>
              <a:t>una che è adatta a me </a:t>
            </a:r>
            <a:br>
              <a:rPr lang="it-IT" sz="1600" dirty="0" smtClean="0"/>
            </a:br>
            <a:r>
              <a:rPr lang="it-IT" sz="1600" dirty="0" smtClean="0"/>
              <a:t>Sa muoversi in quella maniera della Georgia </a:t>
            </a:r>
            <a:br>
              <a:rPr lang="it-IT" sz="1600" dirty="0" smtClean="0"/>
            </a:br>
            <a:r>
              <a:rPr lang="it-IT" sz="1600" dirty="0" smtClean="0"/>
              <a:t>Sa camminare nello spirito del Signore </a:t>
            </a:r>
          </a:p>
          <a:p>
            <a:r>
              <a:rPr lang="it-IT" sz="1600" dirty="0" smtClean="0"/>
              <a:t>Gesù ha detto: "</a:t>
            </a:r>
            <a:r>
              <a:rPr lang="it-IT" sz="1600" dirty="0" err="1" smtClean="0"/>
              <a:t>Prepàrati</a:t>
            </a:r>
            <a:r>
              <a:rPr lang="it-IT" sz="1600" dirty="0" smtClean="0"/>
              <a:t>, </a:t>
            </a:r>
            <a:br>
              <a:rPr lang="it-IT" sz="1600" dirty="0" smtClean="0"/>
            </a:br>
            <a:r>
              <a:rPr lang="it-IT" sz="1600" dirty="0" smtClean="0"/>
              <a:t>perché non conosci l'ora in cui arriverò" </a:t>
            </a:r>
            <a:br>
              <a:rPr lang="it-IT" sz="1600" dirty="0" smtClean="0"/>
            </a:br>
            <a:r>
              <a:rPr lang="it-IT" sz="1600" dirty="0" smtClean="0"/>
              <a:t>Gesù ha detto: "</a:t>
            </a:r>
            <a:r>
              <a:rPr lang="it-IT" sz="1600" dirty="0" err="1" smtClean="0"/>
              <a:t>Prepàrati</a:t>
            </a:r>
            <a:r>
              <a:rPr lang="it-IT" sz="1600" dirty="0" smtClean="0"/>
              <a:t>, </a:t>
            </a:r>
            <a:br>
              <a:rPr lang="it-IT" sz="1600" dirty="0" smtClean="0"/>
            </a:br>
            <a:r>
              <a:rPr lang="it-IT" sz="1600" dirty="0" smtClean="0"/>
              <a:t>perché non conosci l'ora in cui arriverò" </a:t>
            </a:r>
            <a:br>
              <a:rPr lang="it-IT" sz="1600" dirty="0" smtClean="0"/>
            </a:br>
            <a:r>
              <a:rPr lang="it-IT" sz="1600" dirty="0" smtClean="0"/>
              <a:t>Ha detto: "Chi non è con Me è contro di Me" </a:t>
            </a:r>
            <a:br>
              <a:rPr lang="it-IT" sz="1600" dirty="0" smtClean="0"/>
            </a:br>
            <a:r>
              <a:rPr lang="it-IT" sz="1600" dirty="0" smtClean="0"/>
              <a:t>Perciò lo sai da che parte Egli arriverà </a:t>
            </a:r>
          </a:p>
          <a:p>
            <a:r>
              <a:rPr lang="it-IT" sz="1600" dirty="0" smtClean="0"/>
              <a:t>C'è un regno chiamato Paradiso, </a:t>
            </a:r>
            <a:br>
              <a:rPr lang="it-IT" sz="1600" dirty="0" smtClean="0"/>
            </a:br>
            <a:r>
              <a:rPr lang="it-IT" sz="1600" dirty="0" smtClean="0"/>
              <a:t>un posto dove non esiste il dolore della nascita </a:t>
            </a:r>
            <a:br>
              <a:rPr lang="it-IT" sz="1600" dirty="0" smtClean="0"/>
            </a:br>
            <a:r>
              <a:rPr lang="it-IT" sz="1600" dirty="0" smtClean="0"/>
              <a:t>C'è un regno chiamato Paradiso, </a:t>
            </a:r>
            <a:br>
              <a:rPr lang="it-IT" sz="1600" dirty="0" smtClean="0"/>
            </a:br>
            <a:r>
              <a:rPr lang="it-IT" sz="1600" dirty="0" smtClean="0"/>
              <a:t>un posto dove non esiste il dolore della nascita </a:t>
            </a:r>
            <a:br>
              <a:rPr lang="it-IT" sz="1600" dirty="0" smtClean="0"/>
            </a:br>
            <a:r>
              <a:rPr lang="it-IT" sz="1600" dirty="0" smtClean="0"/>
              <a:t>Beh, lo ha creato Dio, signore, </a:t>
            </a:r>
            <a:br>
              <a:rPr lang="it-IT" sz="1600" dirty="0" smtClean="0"/>
            </a:br>
            <a:r>
              <a:rPr lang="it-IT" sz="1600" dirty="0" smtClean="0"/>
              <a:t>quasi nello stesso momento in cui creò la Terra</a:t>
            </a:r>
            <a:endParaRPr lang="it-IT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sz="4000" dirty="0" smtClean="0"/>
              <a:t>We are the world (1985)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49160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Arriva un momento in cui abbiamo bisogno di una chiamata,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quando il mondo deve tornare unito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C’è gente che muore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ed è tempo di aiutare la vita, il più grande regalo del mondo.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Non possiamo andare avanti fingendo di giorno in giorno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che qualcuno, da qualche parte, presto cambi le cose.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Tutti noi siamo parte della grande famiglia di Dio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e, lo sai, in verità l’amore è tutto quello di cui abbiamo bisogno.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Noi siamo il mondo, noi siamo i bambini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noi siamo quelli che un giorno porteranno la luce,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quindi cominciamo a donare.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E’ una scelta che stiamo facendo,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stiamo salvando le nostre stesse vite,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davvero costruiremo giorni migliori, tu ed 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Manda loro il tuo cuore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così sapranno che qualcuno vuol loro bene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e le loro vite saranno più forti e libere.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Come Dio ci mostrò, mutando la pietra in pane,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/>
              <a:t>così tutti noi dovremmo dare una mano soccorritrice.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83968" y="1628800"/>
            <a:ext cx="486003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400" dirty="0" smtClean="0"/>
              <a:t>Noi siamo il mondo, noi siamo i bambini</a:t>
            </a:r>
          </a:p>
          <a:p>
            <a:pPr>
              <a:buNone/>
            </a:pPr>
            <a:r>
              <a:rPr lang="it-IT" sz="1400" dirty="0" smtClean="0"/>
              <a:t>noi siamo quelli che un giorno porteranno la luce,</a:t>
            </a:r>
          </a:p>
          <a:p>
            <a:pPr>
              <a:buNone/>
            </a:pPr>
            <a:r>
              <a:rPr lang="it-IT" sz="1400" dirty="0" smtClean="0"/>
              <a:t>quindi cominciamo a donare.</a:t>
            </a:r>
          </a:p>
          <a:p>
            <a:pPr>
              <a:buNone/>
            </a:pPr>
            <a:r>
              <a:rPr lang="it-IT" sz="1400" dirty="0" smtClean="0"/>
              <a:t>E’ una scelta che stiamo facendo,</a:t>
            </a:r>
          </a:p>
          <a:p>
            <a:pPr>
              <a:buNone/>
            </a:pPr>
            <a:r>
              <a:rPr lang="it-IT" sz="1400" dirty="0" smtClean="0"/>
              <a:t>stiamo salvando le nostre stesse vite,</a:t>
            </a:r>
          </a:p>
          <a:p>
            <a:pPr>
              <a:buNone/>
            </a:pPr>
            <a:r>
              <a:rPr lang="it-IT" sz="1400" dirty="0" smtClean="0"/>
              <a:t>davvero costruiremo giorni migliori, tu ed io</a:t>
            </a:r>
          </a:p>
          <a:p>
            <a:pPr>
              <a:buNone/>
            </a:pPr>
            <a:r>
              <a:rPr lang="it-IT" sz="1400" dirty="0" smtClean="0"/>
              <a:t> </a:t>
            </a:r>
          </a:p>
          <a:p>
            <a:pPr>
              <a:buNone/>
            </a:pPr>
            <a:r>
              <a:rPr lang="it-IT" sz="1400" dirty="0" smtClean="0"/>
              <a:t>Quando sei triste e stanco, sembra non ci sia alcuna speranza,</a:t>
            </a:r>
          </a:p>
          <a:p>
            <a:pPr>
              <a:buNone/>
            </a:pPr>
            <a:r>
              <a:rPr lang="it-IT" sz="1400" dirty="0" smtClean="0"/>
              <a:t>ma, se tu hai fiducia, non possiamo essere sconfitti.</a:t>
            </a:r>
          </a:p>
          <a:p>
            <a:pPr>
              <a:buNone/>
            </a:pPr>
            <a:r>
              <a:rPr lang="it-IT" sz="1400" dirty="0" smtClean="0"/>
              <a:t>Rendiamoci conto che le cose potranno cambiare solo</a:t>
            </a:r>
          </a:p>
          <a:p>
            <a:pPr>
              <a:buNone/>
            </a:pPr>
            <a:r>
              <a:rPr lang="it-IT" sz="1400" dirty="0" smtClean="0"/>
              <a:t>quando saremo uniti come una cosa sola.</a:t>
            </a:r>
          </a:p>
          <a:p>
            <a:pPr>
              <a:buNone/>
            </a:pPr>
            <a:r>
              <a:rPr lang="it-IT" sz="1400" dirty="0" smtClean="0"/>
              <a:t> </a:t>
            </a:r>
          </a:p>
          <a:p>
            <a:pPr>
              <a:buNone/>
            </a:pPr>
            <a:r>
              <a:rPr lang="it-IT" sz="1400" dirty="0" smtClean="0"/>
              <a:t>Noi siamo il mondo, noi siamo i bambini</a:t>
            </a:r>
          </a:p>
          <a:p>
            <a:pPr>
              <a:buNone/>
            </a:pPr>
            <a:r>
              <a:rPr lang="it-IT" sz="1400" dirty="0" smtClean="0"/>
              <a:t>noi siamo quelli che un giorno porteranno la luce,</a:t>
            </a:r>
          </a:p>
          <a:p>
            <a:pPr>
              <a:buNone/>
            </a:pPr>
            <a:r>
              <a:rPr lang="it-IT" sz="1400" dirty="0" smtClean="0"/>
              <a:t>quindi cominciamo a donare.</a:t>
            </a:r>
          </a:p>
          <a:p>
            <a:pPr>
              <a:buNone/>
            </a:pPr>
            <a:r>
              <a:rPr lang="it-IT" sz="1400" dirty="0" smtClean="0"/>
              <a:t>E’ una scelta che stiamo facendo,</a:t>
            </a:r>
          </a:p>
          <a:p>
            <a:pPr>
              <a:buNone/>
            </a:pPr>
            <a:r>
              <a:rPr lang="it-IT" sz="1400" dirty="0" smtClean="0"/>
              <a:t>stiamo salvando le nostre stesse vite,</a:t>
            </a:r>
          </a:p>
          <a:p>
            <a:pPr>
              <a:buNone/>
            </a:pPr>
            <a:r>
              <a:rPr lang="it-IT" sz="1400" dirty="0" smtClean="0"/>
              <a:t>davvero costruiremo giorni migliori, tu ed io</a:t>
            </a:r>
            <a:endParaRPr lang="it-IT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untry-roads-1.jpg"/>
          <p:cNvPicPr>
            <a:picLocks noChangeAspect="1"/>
          </p:cNvPicPr>
          <p:nvPr/>
        </p:nvPicPr>
        <p:blipFill>
          <a:blip r:embed="rId2" cstate="print">
            <a:grayscl/>
            <a:lum bright="-30000"/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600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Quasi un paradiso, l’Ovest Virginia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Montagne </a:t>
            </a:r>
            <a:r>
              <a:rPr lang="it-IT" sz="2000" dirty="0" err="1" smtClean="0"/>
              <a:t>Blue</a:t>
            </a:r>
            <a:r>
              <a:rPr lang="it-IT" sz="2000" dirty="0" smtClean="0"/>
              <a:t> </a:t>
            </a:r>
            <a:r>
              <a:rPr lang="it-IT" sz="2000" dirty="0" err="1" smtClean="0"/>
              <a:t>Ridge</a:t>
            </a:r>
            <a:r>
              <a:rPr lang="it-IT" sz="2000" dirty="0" smtClean="0"/>
              <a:t>, fiume </a:t>
            </a:r>
            <a:r>
              <a:rPr lang="it-IT" sz="2000" dirty="0" err="1" smtClean="0"/>
              <a:t>Shanandonah</a:t>
            </a:r>
            <a:endParaRPr lang="it-IT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La vita è vecchia qui, più vecchia degli alberi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Più giovane delle montagne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Che cresce come una brezza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Strade di campagna, portatemi a casa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Ai luoghi che mi appartengono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mamma Montagna dell’ovest Virginia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Portatemi a casa, strade di campagna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Tutti i miei ricordi si radunano intorno a lei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La moglie del minatore, forestieri presso l’acqua azzurra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Scuri e polverosi, stagliatisi nel cielo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Nebbioso retrogusto di luce lunare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err="1" smtClean="0"/>
              <a:t>Lacrimoni</a:t>
            </a:r>
            <a:r>
              <a:rPr lang="it-IT" sz="2000" dirty="0" smtClean="0"/>
              <a:t> nei miei occhi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104456" cy="4525963"/>
          </a:xfrm>
          <a:solidFill>
            <a:schemeClr val="tx1">
              <a:alpha val="51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Strade di campagna, portatemi a casa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Ai luoghi che mi appartengono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mamma Montagna dell’ovest Virginia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Portatemi a casa, strade di campagna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Sentii la sua voce nelle ore della mattina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Mi chiamava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La radio mi fa venire in mente la mia casa lontana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E guidando per la strada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Sentii che dovevo essere a casa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Ieri </a:t>
            </a:r>
            <a:r>
              <a:rPr lang="it-IT" sz="6200" dirty="0" err="1" smtClean="0"/>
              <a:t>ieri</a:t>
            </a:r>
            <a:endParaRPr lang="it-IT" sz="6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Strade di campagna, portatemi a casa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Ai luoghi che mi appartengono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mamma Montagna dell’ovest Virginia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6200" dirty="0" smtClean="0"/>
              <a:t>Portatemi a casa, strade di campagna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me home country roads</a:t>
            </a:r>
            <a:r>
              <a:rPr lang="it-IT" dirty="0" smtClean="0"/>
              <a:t> (1971)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2985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it-IT" dirty="0" smtClean="0"/>
              <a:t>Crosby, </a:t>
            </a:r>
            <a:r>
              <a:rPr lang="it-IT" dirty="0" err="1" smtClean="0"/>
              <a:t>Stills</a:t>
            </a:r>
            <a:r>
              <a:rPr lang="it-IT" dirty="0" smtClean="0"/>
              <a:t>, Nash &amp; Young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Blowin</a:t>
            </a:r>
            <a:r>
              <a:rPr lang="it-IT" dirty="0" smtClean="0"/>
              <a:t>' in the Wind (1962)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11960" y="2996951"/>
            <a:ext cx="4824536" cy="2736305"/>
          </a:xfrm>
        </p:spPr>
        <p:txBody>
          <a:bodyPr/>
          <a:lstStyle/>
          <a:p>
            <a:r>
              <a:rPr lang="it-IT" sz="1600" dirty="0" smtClean="0"/>
              <a:t>Quanti anni può esistere una montagna </a:t>
            </a:r>
            <a:br>
              <a:rPr lang="it-IT" sz="1600" dirty="0" smtClean="0"/>
            </a:br>
            <a:r>
              <a:rPr lang="it-IT" sz="1600" dirty="0" smtClean="0"/>
              <a:t>prima di essere spazzata fino al mare? </a:t>
            </a:r>
            <a:br>
              <a:rPr lang="it-IT" sz="1600" dirty="0" smtClean="0"/>
            </a:br>
            <a:r>
              <a:rPr lang="it-IT" sz="1600" dirty="0" smtClean="0"/>
              <a:t>Sì, e quanti anni la gente deve vivere </a:t>
            </a:r>
            <a:br>
              <a:rPr lang="it-IT" sz="1600" dirty="0" smtClean="0"/>
            </a:br>
            <a:r>
              <a:rPr lang="it-IT" sz="1600" dirty="0" smtClean="0"/>
              <a:t>prima che possa essere finalmente libera? </a:t>
            </a:r>
            <a:br>
              <a:rPr lang="it-IT" sz="1600" dirty="0" smtClean="0"/>
            </a:br>
            <a:r>
              <a:rPr lang="it-IT" sz="1600" dirty="0" smtClean="0"/>
              <a:t>Sì, e quante volte un uomo può voltare la testa </a:t>
            </a:r>
            <a:br>
              <a:rPr lang="it-IT" sz="1600" dirty="0" smtClean="0"/>
            </a:br>
            <a:r>
              <a:rPr lang="it-IT" sz="1600" dirty="0" smtClean="0"/>
              <a:t>fingendo di non vedere? </a:t>
            </a:r>
            <a:br>
              <a:rPr lang="it-IT" sz="1600" dirty="0" smtClean="0"/>
            </a:br>
            <a:r>
              <a:rPr lang="it-IT" sz="1600" dirty="0" smtClean="0"/>
              <a:t>La risposta, amico mio, sta soffiando nel vento </a:t>
            </a:r>
            <a:br>
              <a:rPr lang="it-IT" sz="1600" dirty="0" smtClean="0"/>
            </a:br>
            <a:r>
              <a:rPr lang="it-IT" sz="1600" dirty="0" smtClean="0"/>
              <a:t>La risposta sta soffiando nel vento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Quante strade deve percorrere un uomo </a:t>
            </a:r>
            <a:br>
              <a:rPr lang="it-IT" sz="1600" dirty="0" smtClean="0"/>
            </a:br>
            <a:r>
              <a:rPr lang="it-IT" sz="1600" dirty="0" smtClean="0"/>
              <a:t>prima che lo si possa chiamare uomo? </a:t>
            </a:r>
            <a:br>
              <a:rPr lang="it-IT" sz="1600" dirty="0" smtClean="0"/>
            </a:br>
            <a:r>
              <a:rPr lang="it-IT" sz="1600" dirty="0" smtClean="0"/>
              <a:t>Sì, e quanti mari deve sorvolare una bianca colomba </a:t>
            </a:r>
            <a:br>
              <a:rPr lang="it-IT" sz="1600" dirty="0" smtClean="0"/>
            </a:br>
            <a:r>
              <a:rPr lang="it-IT" sz="1600" dirty="0" smtClean="0"/>
              <a:t>prima che possa riposare nella sabbia? </a:t>
            </a:r>
            <a:br>
              <a:rPr lang="it-IT" sz="1600" dirty="0" smtClean="0"/>
            </a:br>
            <a:r>
              <a:rPr lang="it-IT" sz="1600" dirty="0" smtClean="0"/>
              <a:t>Sì, e quante volte le palle di cannone dovranno volare </a:t>
            </a:r>
            <a:br>
              <a:rPr lang="it-IT" sz="1600" dirty="0" smtClean="0"/>
            </a:br>
            <a:r>
              <a:rPr lang="it-IT" sz="1600" dirty="0" smtClean="0"/>
              <a:t>prima che siano per sempre bandite? </a:t>
            </a:r>
            <a:br>
              <a:rPr lang="it-IT" sz="1600" dirty="0" smtClean="0"/>
            </a:br>
            <a:r>
              <a:rPr lang="it-IT" sz="1600" dirty="0" smtClean="0"/>
              <a:t>La risposta, amico mio, sta soffiando nel vento </a:t>
            </a:r>
            <a:br>
              <a:rPr lang="it-IT" sz="1600" dirty="0" smtClean="0"/>
            </a:br>
            <a:r>
              <a:rPr lang="it-IT" sz="1600" dirty="0" smtClean="0"/>
              <a:t>La risposta sta soffiando nel vento 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Quante volte un uomo deve guardare verso l'alto </a:t>
            </a:r>
            <a:br>
              <a:rPr lang="it-IT" sz="1600" dirty="0" smtClean="0"/>
            </a:br>
            <a:r>
              <a:rPr lang="it-IT" sz="1600" dirty="0" smtClean="0"/>
              <a:t>prima che riesca a vedere il cielo? </a:t>
            </a:r>
            <a:br>
              <a:rPr lang="it-IT" sz="1600" dirty="0" smtClean="0"/>
            </a:br>
            <a:r>
              <a:rPr lang="it-IT" sz="1600" dirty="0" smtClean="0"/>
              <a:t>Sì, e quante orecchie deve avere un uomo </a:t>
            </a:r>
            <a:br>
              <a:rPr lang="it-IT" sz="1600" dirty="0" smtClean="0"/>
            </a:br>
            <a:r>
              <a:rPr lang="it-IT" sz="1600" dirty="0" smtClean="0"/>
              <a:t>prima che possa sentire la gente piangere? </a:t>
            </a:r>
            <a:br>
              <a:rPr lang="it-IT" sz="1600" dirty="0" smtClean="0"/>
            </a:br>
            <a:r>
              <a:rPr lang="it-IT" sz="1600" dirty="0" smtClean="0"/>
              <a:t>Sì, e quante morti ci vorranno </a:t>
            </a:r>
            <a:r>
              <a:rPr lang="it-IT" sz="1600" dirty="0" err="1" smtClean="0"/>
              <a:t>perchè</a:t>
            </a:r>
            <a:r>
              <a:rPr lang="it-IT" sz="1600" dirty="0" smtClean="0"/>
              <a:t> egli sappia </a:t>
            </a:r>
            <a:br>
              <a:rPr lang="it-IT" sz="1600" dirty="0" smtClean="0"/>
            </a:br>
            <a:r>
              <a:rPr lang="it-IT" sz="1600" dirty="0" smtClean="0"/>
              <a:t>che troppe persone sono morte? </a:t>
            </a:r>
            <a:br>
              <a:rPr lang="it-IT" sz="1600" dirty="0" smtClean="0"/>
            </a:br>
            <a:r>
              <a:rPr lang="it-IT" sz="1600" dirty="0" smtClean="0"/>
              <a:t>La risposta, amico mio, sta soffiando nel vento </a:t>
            </a:r>
            <a:br>
              <a:rPr lang="it-IT" sz="1600" dirty="0" smtClean="0"/>
            </a:br>
            <a:r>
              <a:rPr lang="it-IT" sz="1600" dirty="0" smtClean="0"/>
              <a:t>La risposta sta soffiando nel vento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isultati immagini per dylan ba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9" y="0"/>
            <a:ext cx="96996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It's all over now Baby Blue (1965)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it-IT" sz="1600" dirty="0" smtClean="0"/>
              <a:t>Ora devi andartene, prendi quello che ti serve </a:t>
            </a:r>
            <a:br>
              <a:rPr lang="it-IT" sz="1600" dirty="0" smtClean="0"/>
            </a:br>
            <a:r>
              <a:rPr lang="it-IT" sz="1600" dirty="0" smtClean="0"/>
              <a:t>quello che pensi possa durare </a:t>
            </a:r>
            <a:br>
              <a:rPr lang="it-IT" sz="1600" dirty="0" smtClean="0"/>
            </a:br>
            <a:r>
              <a:rPr lang="it-IT" sz="1600" dirty="0" smtClean="0"/>
              <a:t>Ma qualsiasi cosa tu decida di conservare, faresti meglio ad afferrarlo in fretta </a:t>
            </a:r>
            <a:br>
              <a:rPr lang="it-IT" sz="1600" dirty="0" smtClean="0"/>
            </a:br>
            <a:r>
              <a:rPr lang="it-IT" sz="1600" dirty="0" smtClean="0"/>
              <a:t>Ecco laggiù il tuo orfano con il fucile </a:t>
            </a:r>
            <a:br>
              <a:rPr lang="it-IT" sz="1600" dirty="0" smtClean="0"/>
            </a:br>
            <a:r>
              <a:rPr lang="it-IT" sz="1600" dirty="0" smtClean="0"/>
              <a:t>che piange come un fuoco nel sole </a:t>
            </a:r>
            <a:br>
              <a:rPr lang="it-IT" sz="1600" dirty="0" smtClean="0"/>
            </a:br>
            <a:r>
              <a:rPr lang="it-IT" sz="1600" dirty="0" smtClean="0"/>
              <a:t>I santi stanno arrivando </a:t>
            </a:r>
            <a:br>
              <a:rPr lang="it-IT" sz="1600" dirty="0" smtClean="0"/>
            </a:br>
            <a:r>
              <a:rPr lang="it-IT" sz="1600" dirty="0" smtClean="0"/>
              <a:t>ed è tutto finito ora, bambina triste.</a:t>
            </a:r>
          </a:p>
          <a:p>
            <a:endParaRPr lang="it-IT" sz="1600" dirty="0" smtClean="0"/>
          </a:p>
          <a:p>
            <a:r>
              <a:rPr lang="it-IT" sz="1600" dirty="0" smtClean="0"/>
              <a:t>L’autostrada è per i giocatori d’azzardo, farai meglio ad usare il tuo cervello. </a:t>
            </a:r>
            <a:br>
              <a:rPr lang="it-IT" sz="1600" dirty="0" smtClean="0"/>
            </a:br>
            <a:r>
              <a:rPr lang="it-IT" sz="1600" dirty="0" smtClean="0"/>
              <a:t>Tieniti quello che hai accumulato per caso. </a:t>
            </a:r>
            <a:br>
              <a:rPr lang="it-IT" sz="1600" dirty="0" smtClean="0"/>
            </a:br>
            <a:r>
              <a:rPr lang="it-IT" sz="1600" dirty="0" smtClean="0"/>
              <a:t>Il pittore a mani vuote delle tue strade </a:t>
            </a:r>
            <a:br>
              <a:rPr lang="it-IT" sz="1600" dirty="0" smtClean="0"/>
            </a:br>
            <a:r>
              <a:rPr lang="it-IT" sz="1600" dirty="0" smtClean="0"/>
              <a:t>sta disegnando folli ricami sulle tue lenzuola </a:t>
            </a:r>
            <a:br>
              <a:rPr lang="it-IT" sz="1600" dirty="0" smtClean="0"/>
            </a:br>
            <a:r>
              <a:rPr lang="it-IT" sz="1600" dirty="0" smtClean="0"/>
              <a:t>Persino il cielo si accartoccia sotto di te </a:t>
            </a:r>
            <a:br>
              <a:rPr lang="it-IT" sz="1600" dirty="0" smtClean="0"/>
            </a:br>
            <a:r>
              <a:rPr lang="it-IT" sz="1600" dirty="0" smtClean="0"/>
              <a:t>ed è tutto finito ora, bambina triste.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716016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Tutti i tuoi marinai col mal di mare remano verso casa </a:t>
            </a:r>
            <a:br>
              <a:rPr lang="it-IT" sz="1600" dirty="0" smtClean="0"/>
            </a:br>
            <a:r>
              <a:rPr lang="it-IT" sz="1600" dirty="0" smtClean="0"/>
              <a:t>Tutti i tuoi eserciti di renne vanno verso casa </a:t>
            </a:r>
            <a:br>
              <a:rPr lang="it-IT" sz="1600" dirty="0" smtClean="0"/>
            </a:br>
            <a:r>
              <a:rPr lang="it-IT" sz="1600" dirty="0" smtClean="0"/>
              <a:t>L’innamorato che ha appena varcato la tua porta </a:t>
            </a:r>
            <a:br>
              <a:rPr lang="it-IT" sz="1600" dirty="0" smtClean="0"/>
            </a:br>
            <a:r>
              <a:rPr lang="it-IT" sz="1600" dirty="0" smtClean="0"/>
              <a:t>Ha raccolto tutte le sue coperte dal pavimento </a:t>
            </a:r>
            <a:br>
              <a:rPr lang="it-IT" sz="1600" dirty="0" smtClean="0"/>
            </a:br>
            <a:r>
              <a:rPr lang="it-IT" sz="1600" dirty="0" smtClean="0"/>
              <a:t>Persino il tappeto si muove sotto di te </a:t>
            </a:r>
            <a:br>
              <a:rPr lang="it-IT" sz="1600" dirty="0" smtClean="0"/>
            </a:br>
            <a:r>
              <a:rPr lang="it-IT" sz="1600" dirty="0" smtClean="0"/>
              <a:t>ed è tutto finito ora, bambina triste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Metti giù le tue pietre per guadare, </a:t>
            </a:r>
            <a:br>
              <a:rPr lang="it-IT" sz="1600" dirty="0" smtClean="0"/>
            </a:br>
            <a:r>
              <a:rPr lang="it-IT" sz="1600" dirty="0" smtClean="0"/>
              <a:t>qualcosa ti chiama. </a:t>
            </a:r>
            <a:br>
              <a:rPr lang="it-IT" sz="1600" dirty="0" smtClean="0"/>
            </a:br>
            <a:r>
              <a:rPr lang="it-IT" sz="1600" dirty="0" smtClean="0"/>
              <a:t>Dimentica i morti che hai lasciato, non ti seguiranno </a:t>
            </a:r>
            <a:br>
              <a:rPr lang="it-IT" sz="1600" dirty="0" smtClean="0"/>
            </a:br>
            <a:r>
              <a:rPr lang="it-IT" sz="1600" dirty="0" smtClean="0"/>
              <a:t>Il vagabondo che bussa alla tua porta </a:t>
            </a:r>
            <a:br>
              <a:rPr lang="it-IT" sz="1600" dirty="0" smtClean="0"/>
            </a:br>
            <a:r>
              <a:rPr lang="it-IT" sz="1600" dirty="0" smtClean="0"/>
              <a:t>indossa gli abiti che una volta indossavi tu </a:t>
            </a:r>
            <a:br>
              <a:rPr lang="it-IT" sz="1600" dirty="0" smtClean="0"/>
            </a:br>
            <a:r>
              <a:rPr lang="it-IT" sz="1600" dirty="0" smtClean="0"/>
              <a:t>Accendi un altro fiammifero, ricomincia da capo </a:t>
            </a:r>
            <a:br>
              <a:rPr lang="it-IT" sz="1600" dirty="0" smtClean="0"/>
            </a:br>
            <a:r>
              <a:rPr lang="it-IT" sz="1600" dirty="0" smtClean="0"/>
              <a:t>è tutto finito ora, bambina triste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it-IT" dirty="0" smtClean="0"/>
              <a:t>Donna, </a:t>
            </a:r>
            <a:r>
              <a:rPr lang="it-IT" dirty="0" err="1" smtClean="0"/>
              <a:t>Donna</a:t>
            </a:r>
            <a:r>
              <a:rPr lang="it-IT" dirty="0" smtClean="0"/>
              <a:t>, Donna (1935 - 1960)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925144"/>
          </a:xfrm>
          <a:solidFill>
            <a:schemeClr val="tx1">
              <a:alpha val="66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Su un carro merci destinato al mercato</a:t>
            </a:r>
            <a:br>
              <a:rPr lang="it-IT" sz="1600" dirty="0" smtClean="0"/>
            </a:br>
            <a:r>
              <a:rPr lang="it-IT" sz="1600" dirty="0" smtClean="0"/>
              <a:t>c’è un vitello dallo sguardo triste</a:t>
            </a:r>
            <a:br>
              <a:rPr lang="it-IT" sz="1600" dirty="0" smtClean="0"/>
            </a:br>
            <a:r>
              <a:rPr lang="it-IT" sz="1600" dirty="0" smtClean="0"/>
              <a:t>in alto su di lui c’è una rondine</a:t>
            </a:r>
            <a:br>
              <a:rPr lang="it-IT" sz="1600" dirty="0" smtClean="0"/>
            </a:br>
            <a:r>
              <a:rPr lang="it-IT" sz="1600" dirty="0" smtClean="0"/>
              <a:t>che vola veloce nel cielo.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Come se la spassano i venti</a:t>
            </a:r>
            <a:br>
              <a:rPr lang="it-IT" sz="1600" dirty="0" smtClean="0"/>
            </a:br>
            <a:r>
              <a:rPr lang="it-IT" sz="1600" dirty="0" smtClean="0"/>
              <a:t>ridono con tutta la loro forza</a:t>
            </a:r>
            <a:br>
              <a:rPr lang="it-IT" sz="1600" dirty="0" smtClean="0"/>
            </a:br>
            <a:r>
              <a:rPr lang="it-IT" sz="1600" dirty="0" smtClean="0"/>
              <a:t>ridono e ridono per tutto il giorno</a:t>
            </a:r>
            <a:br>
              <a:rPr lang="it-IT" sz="1600" dirty="0" smtClean="0"/>
            </a:br>
            <a:r>
              <a:rPr lang="it-IT" sz="1600" dirty="0" smtClean="0"/>
              <a:t>e per metà della notte d’estate.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Don.</a:t>
            </a:r>
            <a:br>
              <a:rPr lang="it-IT" sz="1600" dirty="0" smtClean="0"/>
            </a:b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- Smettila di lamentarti - disse il contadino</a:t>
            </a:r>
            <a:br>
              <a:rPr lang="it-IT" sz="1600" dirty="0" smtClean="0"/>
            </a:br>
            <a:r>
              <a:rPr lang="it-IT" sz="1600" dirty="0" smtClean="0"/>
              <a:t>- Chi ti ha detto di essere un vitello?</a:t>
            </a:r>
            <a:br>
              <a:rPr lang="it-IT" sz="1600" dirty="0" smtClean="0"/>
            </a:br>
            <a:r>
              <a:rPr lang="it-IT" sz="1600" dirty="0" smtClean="0"/>
              <a:t>Perché non hai ali con cui volare</a:t>
            </a:r>
            <a:br>
              <a:rPr lang="it-IT" sz="1600" dirty="0" smtClean="0"/>
            </a:br>
            <a:r>
              <a:rPr lang="it-IT" sz="1600" dirty="0" smtClean="0"/>
              <a:t>come la rondine così orgogliosa e libera?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Come se la spassano i venti</a:t>
            </a:r>
            <a:br>
              <a:rPr lang="it-IT" sz="1600" dirty="0" smtClean="0"/>
            </a:br>
            <a:r>
              <a:rPr lang="it-IT" sz="1600" dirty="0" smtClean="0"/>
              <a:t>ridono con tutta la loro forza</a:t>
            </a:r>
            <a:br>
              <a:rPr lang="it-IT" sz="1600" dirty="0" smtClean="0"/>
            </a:br>
            <a:r>
              <a:rPr lang="it-IT" sz="1600" dirty="0" smtClean="0"/>
              <a:t>ridono e ridono per tutto il giorno</a:t>
            </a:r>
            <a:br>
              <a:rPr lang="it-IT" sz="1600" dirty="0" smtClean="0"/>
            </a:br>
            <a:r>
              <a:rPr lang="it-IT" sz="1600" dirty="0" smtClean="0"/>
              <a:t>e per metà della notte d’estate.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  <a:solidFill>
            <a:schemeClr val="tx1">
              <a:alpha val="66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Don</a:t>
            </a:r>
            <a:br>
              <a:rPr lang="it-IT" sz="1600" dirty="0" smtClean="0"/>
            </a:b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Don.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I vitelli è facile</a:t>
            </a:r>
            <a:br>
              <a:rPr lang="it-IT" sz="1600" dirty="0" smtClean="0"/>
            </a:br>
            <a:r>
              <a:rPr lang="it-IT" sz="1600" dirty="0" smtClean="0"/>
              <a:t>che vengano imprigionati e macellati</a:t>
            </a:r>
            <a:br>
              <a:rPr lang="it-IT" sz="1600" dirty="0" smtClean="0"/>
            </a:br>
            <a:r>
              <a:rPr lang="it-IT" sz="1600" dirty="0" smtClean="0"/>
              <a:t>senza neanche mai saperne il motivo</a:t>
            </a:r>
            <a:br>
              <a:rPr lang="it-IT" sz="1600" dirty="0" smtClean="0"/>
            </a:br>
            <a:r>
              <a:rPr lang="it-IT" sz="1600" dirty="0" smtClean="0"/>
              <a:t>ma chiunque ci tenga alla libertà</a:t>
            </a:r>
            <a:br>
              <a:rPr lang="it-IT" sz="1600" dirty="0" smtClean="0"/>
            </a:br>
            <a:r>
              <a:rPr lang="it-IT" sz="1600" dirty="0" smtClean="0"/>
              <a:t>ha imparato a volare come la rondine.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Come se la spassano i venti</a:t>
            </a:r>
            <a:br>
              <a:rPr lang="it-IT" sz="1600" dirty="0" smtClean="0"/>
            </a:br>
            <a:r>
              <a:rPr lang="it-IT" sz="1600" dirty="0" smtClean="0"/>
              <a:t>ridono con tutta la loro forza</a:t>
            </a:r>
            <a:br>
              <a:rPr lang="it-IT" sz="1600" dirty="0" smtClean="0"/>
            </a:br>
            <a:r>
              <a:rPr lang="it-IT" sz="1600" dirty="0" smtClean="0"/>
              <a:t>ridono e ridono per tutto il giorno</a:t>
            </a:r>
            <a:br>
              <a:rPr lang="it-IT" sz="1600" dirty="0" smtClean="0"/>
            </a:br>
            <a:r>
              <a:rPr lang="it-IT" sz="1600" dirty="0" smtClean="0"/>
              <a:t>e per metà della notte d’estate.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Don</a:t>
            </a:r>
            <a:br>
              <a:rPr lang="it-IT" sz="1600" dirty="0" smtClean="0"/>
            </a:b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Donna, </a:t>
            </a:r>
            <a:r>
              <a:rPr lang="it-IT" sz="1600" dirty="0" err="1" smtClean="0"/>
              <a:t>Donna</a:t>
            </a:r>
            <a:r>
              <a:rPr lang="it-IT" sz="1600" dirty="0" smtClean="0"/>
              <a:t>, Donna, Don.”.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it-IT" dirty="0" err="1" smtClean="0"/>
              <a:t>Farewell</a:t>
            </a:r>
            <a:r>
              <a:rPr lang="it-IT" dirty="0" smtClean="0"/>
              <a:t> Angelina (1965)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709120"/>
          </a:xfrm>
          <a:solidFill>
            <a:schemeClr val="tx1">
              <a:alpha val="66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Addio Angelina</a:t>
            </a:r>
            <a:br>
              <a:rPr lang="it-IT" sz="1600" dirty="0" smtClean="0"/>
            </a:br>
            <a:r>
              <a:rPr lang="it-IT" sz="1600" dirty="0" smtClean="0"/>
              <a:t>le campane della corona</a:t>
            </a:r>
            <a:br>
              <a:rPr lang="it-IT" sz="1600" dirty="0" smtClean="0"/>
            </a:br>
            <a:r>
              <a:rPr lang="it-IT" sz="1600" dirty="0" smtClean="0"/>
              <a:t>sono state rubate dai banditi</a:t>
            </a:r>
            <a:br>
              <a:rPr lang="it-IT" sz="1600" dirty="0" smtClean="0"/>
            </a:br>
            <a:r>
              <a:rPr lang="it-IT" sz="1600" dirty="0" smtClean="0"/>
              <a:t>Io devo seguirne il suono</a:t>
            </a:r>
            <a:br>
              <a:rPr lang="it-IT" sz="1600" dirty="0" smtClean="0"/>
            </a:br>
            <a:r>
              <a:rPr lang="it-IT" sz="1600" dirty="0" smtClean="0"/>
              <a:t>Il triangolo tintinna</a:t>
            </a:r>
            <a:br>
              <a:rPr lang="it-IT" sz="1600" dirty="0" smtClean="0"/>
            </a:br>
            <a:r>
              <a:rPr lang="it-IT" sz="1600" dirty="0" smtClean="0"/>
              <a:t>e le trombe suonano lente</a:t>
            </a:r>
            <a:br>
              <a:rPr lang="it-IT" sz="1600" dirty="0" smtClean="0"/>
            </a:br>
            <a:r>
              <a:rPr lang="it-IT" sz="1600" dirty="0" smtClean="0"/>
              <a:t>Addio Angelina</a:t>
            </a:r>
            <a:br>
              <a:rPr lang="it-IT" sz="1600" dirty="0" smtClean="0"/>
            </a:br>
            <a:r>
              <a:rPr lang="it-IT" sz="1600" dirty="0" smtClean="0"/>
              <a:t>Il cielo va a fuoco</a:t>
            </a:r>
            <a:br>
              <a:rPr lang="it-IT" sz="1600" dirty="0" smtClean="0"/>
            </a:br>
            <a:r>
              <a:rPr lang="it-IT" sz="1600" dirty="0" smtClean="0"/>
              <a:t>e devo andare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Non c'è bisogno di arrabbiarsi</a:t>
            </a:r>
            <a:br>
              <a:rPr lang="it-IT" sz="1600" dirty="0" smtClean="0"/>
            </a:br>
            <a:r>
              <a:rPr lang="it-IT" sz="1600" dirty="0" smtClean="0"/>
              <a:t>Non c'è bisogno di incolpare</a:t>
            </a:r>
            <a:br>
              <a:rPr lang="it-IT" sz="1600" dirty="0" smtClean="0"/>
            </a:br>
            <a:r>
              <a:rPr lang="it-IT" sz="1600" dirty="0" smtClean="0"/>
              <a:t>Non c'è niente da provare</a:t>
            </a:r>
            <a:br>
              <a:rPr lang="it-IT" sz="1600" dirty="0" smtClean="0"/>
            </a:br>
            <a:r>
              <a:rPr lang="it-IT" sz="1600" dirty="0" smtClean="0"/>
              <a:t>Tutto è sempre uguale</a:t>
            </a:r>
            <a:br>
              <a:rPr lang="it-IT" sz="1600" dirty="0" smtClean="0"/>
            </a:br>
            <a:r>
              <a:rPr lang="it-IT" sz="1600" dirty="0" smtClean="0"/>
              <a:t>Come una tavola vuota</a:t>
            </a:r>
            <a:br>
              <a:rPr lang="it-IT" sz="1600" dirty="0" smtClean="0"/>
            </a:br>
            <a:r>
              <a:rPr lang="it-IT" sz="1600" dirty="0" smtClean="0"/>
              <a:t>sul bordo del mare</a:t>
            </a:r>
            <a:br>
              <a:rPr lang="it-IT" sz="1600" dirty="0" smtClean="0"/>
            </a:br>
            <a:r>
              <a:rPr lang="it-IT" sz="1600" dirty="0" smtClean="0"/>
              <a:t>Addio Angelina</a:t>
            </a:r>
            <a:br>
              <a:rPr lang="it-IT" sz="1600" dirty="0" smtClean="0"/>
            </a:br>
            <a:r>
              <a:rPr lang="it-IT" sz="1600" dirty="0" smtClean="0"/>
              <a:t>il cielo trema</a:t>
            </a:r>
            <a:br>
              <a:rPr lang="it-IT" sz="1600" dirty="0" smtClean="0"/>
            </a:br>
            <a:r>
              <a:rPr lang="it-IT" sz="1600" dirty="0" smtClean="0"/>
              <a:t>e devo partire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224" cy="4709120"/>
          </a:xfrm>
          <a:solidFill>
            <a:schemeClr val="tx1">
              <a:alpha val="66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King Kong e i folletti</a:t>
            </a:r>
            <a:br>
              <a:rPr lang="it-IT" sz="1600" dirty="0" smtClean="0"/>
            </a:br>
            <a:r>
              <a:rPr lang="it-IT" sz="1600" dirty="0" smtClean="0"/>
              <a:t>ballano sui tetti</a:t>
            </a:r>
            <a:br>
              <a:rPr lang="it-IT" sz="1600" dirty="0" smtClean="0"/>
            </a:br>
            <a:r>
              <a:rPr lang="it-IT" sz="1600" dirty="0" smtClean="0"/>
              <a:t>dei tanghi in stile Valentino</a:t>
            </a:r>
            <a:br>
              <a:rPr lang="it-IT" sz="1600" dirty="0" smtClean="0"/>
            </a:br>
            <a:r>
              <a:rPr lang="it-IT" sz="1600" dirty="0" smtClean="0"/>
              <a:t>mentre le mani dell'uomo truccato</a:t>
            </a:r>
            <a:br>
              <a:rPr lang="it-IT" sz="1600" dirty="0" smtClean="0"/>
            </a:br>
            <a:r>
              <a:rPr lang="it-IT" sz="1600" dirty="0" smtClean="0"/>
              <a:t>chiudono gli occhi del morto</a:t>
            </a:r>
            <a:br>
              <a:rPr lang="it-IT" sz="1600" dirty="0" smtClean="0"/>
            </a:br>
            <a:r>
              <a:rPr lang="it-IT" sz="1600" dirty="0" smtClean="0"/>
              <a:t>per non imbarazzare nessuno</a:t>
            </a:r>
            <a:br>
              <a:rPr lang="it-IT" sz="1600" dirty="0" smtClean="0"/>
            </a:br>
            <a:r>
              <a:rPr lang="it-IT" sz="1600" dirty="0" smtClean="0"/>
              <a:t>Addio Angelina</a:t>
            </a:r>
            <a:br>
              <a:rPr lang="it-IT" sz="1600" dirty="0" smtClean="0"/>
            </a:br>
            <a:r>
              <a:rPr lang="it-IT" sz="1600" dirty="0" smtClean="0"/>
              <a:t>Il cielo è imbarazzato</a:t>
            </a:r>
            <a:br>
              <a:rPr lang="it-IT" sz="1600" dirty="0" smtClean="0"/>
            </a:br>
            <a:r>
              <a:rPr lang="it-IT" sz="1600" dirty="0" smtClean="0"/>
              <a:t>e devo andare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Le mitragliatrici ruggiscono</a:t>
            </a:r>
            <a:br>
              <a:rPr lang="it-IT" sz="1600" dirty="0" smtClean="0"/>
            </a:br>
            <a:r>
              <a:rPr lang="it-IT" sz="1600" dirty="0" smtClean="0"/>
              <a:t>i burattini tirano pietre</a:t>
            </a:r>
            <a:br>
              <a:rPr lang="it-IT" sz="1600" dirty="0" smtClean="0"/>
            </a:br>
            <a:r>
              <a:rPr lang="it-IT" sz="1600" dirty="0" smtClean="0"/>
              <a:t>i demoni inchiodano bombe ad orologeria</a:t>
            </a:r>
            <a:br>
              <a:rPr lang="it-IT" sz="1600" dirty="0" smtClean="0"/>
            </a:br>
            <a:r>
              <a:rPr lang="it-IT" sz="1600" dirty="0" smtClean="0"/>
              <a:t>alle mani degli orologi</a:t>
            </a:r>
            <a:br>
              <a:rPr lang="it-IT" sz="1600" dirty="0" smtClean="0"/>
            </a:br>
            <a:r>
              <a:rPr lang="it-IT" sz="1600" dirty="0" smtClean="0"/>
              <a:t>Chiamami con qualsiasi nome tu voglia</a:t>
            </a:r>
            <a:br>
              <a:rPr lang="it-IT" sz="1600" dirty="0" smtClean="0"/>
            </a:br>
            <a:r>
              <a:rPr lang="it-IT" sz="1600" dirty="0" smtClean="0"/>
              <a:t>non lo negherò mai</a:t>
            </a:r>
            <a:br>
              <a:rPr lang="it-IT" sz="1600" dirty="0" smtClean="0"/>
            </a:br>
            <a:r>
              <a:rPr lang="it-IT" sz="1600" dirty="0" smtClean="0"/>
              <a:t>Addio Angelina</a:t>
            </a:r>
            <a:br>
              <a:rPr lang="it-IT" sz="1600" dirty="0" smtClean="0"/>
            </a:br>
            <a:r>
              <a:rPr lang="it-IT" sz="1600" dirty="0" smtClean="0"/>
              <a:t>il cielo sta eruttando</a:t>
            </a:r>
            <a:br>
              <a:rPr lang="it-IT" sz="1600" dirty="0" smtClean="0"/>
            </a:br>
            <a:r>
              <a:rPr lang="it-IT" sz="1600" dirty="0" smtClean="0"/>
              <a:t>e devo andare dove c'è quiete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Fortune (1966)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  <a:solidFill>
            <a:schemeClr val="tx1">
              <a:alpha val="66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Fammi vedere una prigione,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fammi vedere una galera,</a:t>
            </a:r>
            <a:br>
              <a:rPr lang="it-IT" sz="1600" dirty="0" smtClean="0"/>
            </a:br>
            <a:r>
              <a:rPr lang="it-IT" sz="1600" dirty="0" smtClean="0"/>
              <a:t>Fammi vedere un prigioniero con la faccia impallidita</a:t>
            </a:r>
            <a:br>
              <a:rPr lang="it-IT" sz="1600" dirty="0" smtClean="0"/>
            </a:br>
            <a:r>
              <a:rPr lang="it-IT" sz="1600" dirty="0" smtClean="0"/>
              <a:t>E io ti farò vedere un ragazzo,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ci son molte ragioni</a:t>
            </a:r>
            <a:br>
              <a:rPr lang="it-IT" sz="1600" dirty="0" smtClean="0"/>
            </a:br>
            <a:r>
              <a:rPr lang="it-IT" sz="1600" dirty="0" smtClean="0"/>
              <a:t>Che, solo per caso,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quel ragazzo non sia io o te, io e te.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Fammi vedere il vicolo,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fammi vedere il treno,</a:t>
            </a:r>
            <a:br>
              <a:rPr lang="it-IT" sz="1600" dirty="0" smtClean="0"/>
            </a:br>
            <a:r>
              <a:rPr lang="it-IT" sz="1600" dirty="0" smtClean="0"/>
              <a:t>Fammi vedere il vagabondo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che dorme fuori, sotto la pioggia,</a:t>
            </a:r>
            <a:br>
              <a:rPr lang="it-IT" sz="1600" dirty="0" smtClean="0"/>
            </a:br>
            <a:r>
              <a:rPr lang="it-IT" sz="1600" dirty="0" smtClean="0"/>
              <a:t>E io ti farò vedere un ragazzo,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ci son molte ragioni</a:t>
            </a:r>
            <a:br>
              <a:rPr lang="it-IT" sz="1600" dirty="0" smtClean="0"/>
            </a:br>
            <a:r>
              <a:rPr lang="it-IT" sz="1600" dirty="0" smtClean="0"/>
              <a:t>Che, solo per caso,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quel ragazzo non sia io o te, io e te.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solidFill>
            <a:schemeClr val="tx1">
              <a:alpha val="66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Fammi vedere le macchie di whisky sul pavimento,</a:t>
            </a:r>
            <a:br>
              <a:rPr lang="it-IT" sz="1600" dirty="0" smtClean="0"/>
            </a:br>
            <a:r>
              <a:rPr lang="it-IT" sz="1600" dirty="0" smtClean="0"/>
              <a:t>Fammi vedere l'ubriaco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che inciampa fuori dalla porta,</a:t>
            </a:r>
            <a:br>
              <a:rPr lang="it-IT" sz="1600" dirty="0" smtClean="0"/>
            </a:br>
            <a:r>
              <a:rPr lang="it-IT" sz="1600" dirty="0" smtClean="0"/>
              <a:t>E io ti farò vedere un ragazzo,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ci son molte ragioni</a:t>
            </a:r>
            <a:br>
              <a:rPr lang="it-IT" sz="1600" dirty="0" smtClean="0"/>
            </a:br>
            <a:r>
              <a:rPr lang="it-IT" sz="1600" dirty="0" smtClean="0"/>
              <a:t>Che, solo per caso,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quel ragazzo non sia io o te, io e te.</a:t>
            </a:r>
            <a:br>
              <a:rPr lang="it-IT" sz="1600" dirty="0" smtClean="0"/>
            </a:br>
            <a:endParaRPr lang="it-IT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Fammi vedere il paese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dove son dovute cadere le bombe,</a:t>
            </a:r>
            <a:br>
              <a:rPr lang="it-IT" sz="1600" dirty="0" smtClean="0"/>
            </a:br>
            <a:r>
              <a:rPr lang="it-IT" sz="1600" dirty="0" smtClean="0"/>
              <a:t>Fammi vedere le rovine degli edifici una volta tanto alti,</a:t>
            </a:r>
            <a:br>
              <a:rPr lang="it-IT" sz="1600" dirty="0" smtClean="0"/>
            </a:br>
            <a:r>
              <a:rPr lang="it-IT" sz="1600" dirty="0" smtClean="0"/>
              <a:t>E io ti farò vedere un giovane paese,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e ci son molte ragioni</a:t>
            </a:r>
            <a:br>
              <a:rPr lang="it-IT" sz="1600" dirty="0" smtClean="0"/>
            </a:br>
            <a:r>
              <a:rPr lang="it-IT" sz="1600" dirty="0" smtClean="0"/>
              <a:t>Che, solo per caso,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 smtClean="0"/>
              <a:t>quel paese non siamo io o te, io e te.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en-US" dirty="0" smtClean="0"/>
              <a:t>Where have all the flowers gone (1956)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3008" y="980728"/>
            <a:ext cx="3754760" cy="5877272"/>
          </a:xfrm>
          <a:solidFill>
            <a:schemeClr val="tx1">
              <a:alpha val="66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600" dirty="0" smtClean="0"/>
              <a:t>Dove sono finiti i fiori,</a:t>
            </a:r>
          </a:p>
          <a:p>
            <a:pPr>
              <a:buNone/>
            </a:pPr>
            <a:r>
              <a:rPr lang="it-IT" sz="1600" dirty="0" smtClean="0"/>
              <a:t>nello scorrer del tempo,</a:t>
            </a:r>
          </a:p>
          <a:p>
            <a:pPr>
              <a:buNone/>
            </a:pPr>
            <a:r>
              <a:rPr lang="it-IT" sz="1600" dirty="0" smtClean="0"/>
              <a:t>Dove sono finiti i fiori</a:t>
            </a:r>
          </a:p>
          <a:p>
            <a:pPr>
              <a:buNone/>
            </a:pPr>
            <a:r>
              <a:rPr lang="it-IT" sz="1600" dirty="0" smtClean="0"/>
              <a:t>tanto tempo fa?</a:t>
            </a:r>
          </a:p>
          <a:p>
            <a:pPr>
              <a:buNone/>
            </a:pPr>
            <a:r>
              <a:rPr lang="it-IT" sz="1600" dirty="0" smtClean="0"/>
              <a:t>Dove sono finiti i fiori?</a:t>
            </a:r>
          </a:p>
          <a:p>
            <a:pPr>
              <a:buNone/>
            </a:pPr>
            <a:r>
              <a:rPr lang="it-IT" sz="1600" dirty="0" smtClean="0"/>
              <a:t>Li han presi tutti le ragazze!</a:t>
            </a:r>
          </a:p>
          <a:p>
            <a:pPr>
              <a:buNone/>
            </a:pPr>
            <a:r>
              <a:rPr lang="it-IT" sz="1600" dirty="0" smtClean="0"/>
              <a:t>E quando impareranno, allora,</a:t>
            </a:r>
          </a:p>
          <a:p>
            <a:pPr>
              <a:buNone/>
            </a:pPr>
            <a:r>
              <a:rPr lang="it-IT" sz="1600" dirty="0" smtClean="0"/>
              <a:t>Quando impareranno?</a:t>
            </a:r>
          </a:p>
          <a:p>
            <a:pPr>
              <a:buNone/>
            </a:pPr>
            <a:r>
              <a:rPr lang="it-IT" sz="1600" dirty="0" smtClean="0"/>
              <a:t>	Dove sono finite le ragazze,</a:t>
            </a:r>
          </a:p>
          <a:p>
            <a:pPr>
              <a:buNone/>
            </a:pPr>
            <a:r>
              <a:rPr lang="it-IT" sz="1600" dirty="0" smtClean="0"/>
              <a:t>	nello scorrer del tempo,</a:t>
            </a:r>
          </a:p>
          <a:p>
            <a:pPr>
              <a:buNone/>
            </a:pPr>
            <a:r>
              <a:rPr lang="it-IT" sz="1600" dirty="0" smtClean="0"/>
              <a:t>	Dove sono finite le ragazze</a:t>
            </a:r>
          </a:p>
          <a:p>
            <a:pPr>
              <a:buNone/>
            </a:pPr>
            <a:r>
              <a:rPr lang="it-IT" sz="1600" dirty="0" smtClean="0"/>
              <a:t>	tanto tempo fa?</a:t>
            </a:r>
          </a:p>
          <a:p>
            <a:pPr>
              <a:buNone/>
            </a:pPr>
            <a:r>
              <a:rPr lang="it-IT" sz="1600" dirty="0" smtClean="0"/>
              <a:t>	Dove sono finite le ragazze?</a:t>
            </a:r>
          </a:p>
          <a:p>
            <a:pPr>
              <a:buNone/>
            </a:pPr>
            <a:r>
              <a:rPr lang="it-IT" sz="1600" dirty="0" smtClean="0"/>
              <a:t>	Le han prese tutte i ragazzi!</a:t>
            </a:r>
          </a:p>
          <a:p>
            <a:pPr>
              <a:buNone/>
            </a:pPr>
            <a:r>
              <a:rPr lang="it-IT" sz="1600" dirty="0" smtClean="0"/>
              <a:t>	E quando impareranno, allora,</a:t>
            </a:r>
          </a:p>
          <a:p>
            <a:pPr>
              <a:buNone/>
            </a:pPr>
            <a:r>
              <a:rPr lang="it-IT" sz="1600" dirty="0" smtClean="0"/>
              <a:t>	Quando impareranno?</a:t>
            </a:r>
          </a:p>
          <a:p>
            <a:pPr>
              <a:buNone/>
            </a:pPr>
            <a:r>
              <a:rPr lang="it-IT" sz="1600" dirty="0" smtClean="0"/>
              <a:t> Dove sono finiti i ragazzi,</a:t>
            </a:r>
          </a:p>
          <a:p>
            <a:pPr>
              <a:buNone/>
            </a:pPr>
            <a:r>
              <a:rPr lang="it-IT" sz="1600" dirty="0" smtClean="0"/>
              <a:t>nello scorrer del tempo,</a:t>
            </a:r>
          </a:p>
          <a:p>
            <a:pPr>
              <a:buNone/>
            </a:pPr>
            <a:r>
              <a:rPr lang="it-IT" sz="1600" dirty="0" smtClean="0"/>
              <a:t>Dove sono finiti i ragazzi,</a:t>
            </a:r>
          </a:p>
          <a:p>
            <a:pPr>
              <a:buNone/>
            </a:pPr>
            <a:r>
              <a:rPr lang="it-IT" sz="1600" dirty="0" smtClean="0"/>
              <a:t>tanto tempo fa?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5877272"/>
          </a:xfrm>
          <a:solidFill>
            <a:schemeClr val="tx1">
              <a:alpha val="66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it-IT" sz="1600" dirty="0" smtClean="0"/>
              <a:t>Dove sono finiti i ragazzi?</a:t>
            </a:r>
          </a:p>
          <a:p>
            <a:pPr>
              <a:buNone/>
            </a:pPr>
            <a:r>
              <a:rPr lang="it-IT" sz="1600" dirty="0" smtClean="0"/>
              <a:t>Tutti quanti sono soldati!</a:t>
            </a:r>
          </a:p>
          <a:p>
            <a:pPr>
              <a:buNone/>
            </a:pPr>
            <a:r>
              <a:rPr lang="it-IT" sz="1600" dirty="0" smtClean="0"/>
              <a:t>E quando impareranno, allora,</a:t>
            </a:r>
          </a:p>
          <a:p>
            <a:pPr>
              <a:buNone/>
            </a:pPr>
            <a:r>
              <a:rPr lang="it-IT" sz="1600" dirty="0" smtClean="0"/>
              <a:t>Quando impareranno?</a:t>
            </a:r>
          </a:p>
          <a:p>
            <a:pPr>
              <a:buNone/>
            </a:pPr>
            <a:r>
              <a:rPr lang="it-IT" sz="1600" dirty="0" smtClean="0"/>
              <a:t>	E dove sono finiti i soldati,</a:t>
            </a:r>
          </a:p>
          <a:p>
            <a:pPr>
              <a:buNone/>
            </a:pPr>
            <a:r>
              <a:rPr lang="it-IT" sz="1600" dirty="0" smtClean="0"/>
              <a:t>	nello scorrer del tempo,</a:t>
            </a:r>
          </a:p>
          <a:p>
            <a:pPr>
              <a:buNone/>
            </a:pPr>
            <a:r>
              <a:rPr lang="it-IT" sz="1600" dirty="0" smtClean="0"/>
              <a:t>	Dove sono finiti i soldati,</a:t>
            </a:r>
          </a:p>
          <a:p>
            <a:pPr>
              <a:buNone/>
            </a:pPr>
            <a:r>
              <a:rPr lang="it-IT" sz="1600" dirty="0" smtClean="0"/>
              <a:t>	tanto tempo fa?</a:t>
            </a:r>
          </a:p>
          <a:p>
            <a:pPr>
              <a:buNone/>
            </a:pPr>
            <a:r>
              <a:rPr lang="it-IT" sz="1600" dirty="0" smtClean="0"/>
              <a:t>	Dove sono finiti i soldati?</a:t>
            </a:r>
          </a:p>
          <a:p>
            <a:pPr>
              <a:buNone/>
            </a:pPr>
            <a:r>
              <a:rPr lang="it-IT" sz="1600" dirty="0" smtClean="0"/>
              <a:t>	Tutti quanti dentro alle tombe!</a:t>
            </a:r>
          </a:p>
          <a:p>
            <a:pPr>
              <a:buNone/>
            </a:pPr>
            <a:r>
              <a:rPr lang="it-IT" sz="1600" dirty="0" smtClean="0"/>
              <a:t>	E quando impareranno, allora,</a:t>
            </a:r>
          </a:p>
          <a:p>
            <a:pPr>
              <a:buNone/>
            </a:pPr>
            <a:r>
              <a:rPr lang="it-IT" sz="1600" dirty="0" smtClean="0"/>
              <a:t>	Quando impareranno?</a:t>
            </a:r>
          </a:p>
          <a:p>
            <a:pPr>
              <a:buNone/>
            </a:pPr>
            <a:r>
              <a:rPr lang="it-IT" sz="1600" dirty="0" smtClean="0"/>
              <a:t> E dove sono finite le tombe,</a:t>
            </a:r>
          </a:p>
          <a:p>
            <a:pPr>
              <a:buNone/>
            </a:pPr>
            <a:r>
              <a:rPr lang="it-IT" sz="1600" dirty="0" smtClean="0"/>
              <a:t>nello scorrer del tempo,</a:t>
            </a:r>
          </a:p>
          <a:p>
            <a:pPr>
              <a:buNone/>
            </a:pPr>
            <a:r>
              <a:rPr lang="it-IT" sz="1600" dirty="0" smtClean="0"/>
              <a:t>Dove sono finite le tombe,</a:t>
            </a:r>
          </a:p>
          <a:p>
            <a:pPr>
              <a:buNone/>
            </a:pPr>
            <a:r>
              <a:rPr lang="it-IT" sz="1600" dirty="0" smtClean="0"/>
              <a:t>tanto tempo fa?</a:t>
            </a:r>
          </a:p>
          <a:p>
            <a:pPr>
              <a:buNone/>
            </a:pPr>
            <a:r>
              <a:rPr lang="it-IT" sz="1600" dirty="0" smtClean="0"/>
              <a:t>Dove sono finite le tombe?</a:t>
            </a:r>
          </a:p>
          <a:p>
            <a:pPr>
              <a:buNone/>
            </a:pPr>
            <a:r>
              <a:rPr lang="it-IT" sz="1600" dirty="0" smtClean="0"/>
              <a:t>Sono ridiventate fiori!</a:t>
            </a:r>
          </a:p>
          <a:p>
            <a:pPr>
              <a:buNone/>
            </a:pPr>
            <a:r>
              <a:rPr lang="it-IT" sz="1600" dirty="0" smtClean="0"/>
              <a:t>E quando impareranno, allora,</a:t>
            </a:r>
          </a:p>
          <a:p>
            <a:pPr>
              <a:buNone/>
            </a:pPr>
            <a:r>
              <a:rPr lang="it-IT" sz="1600" dirty="0" smtClean="0"/>
              <a:t>Quando impareranno?</a:t>
            </a:r>
          </a:p>
          <a:p>
            <a:pPr>
              <a:buNone/>
            </a:pPr>
            <a:endParaRPr lang="it-IT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1585</Words>
  <Application>Microsoft Office PowerPoint</Application>
  <PresentationFormat>Presentazione su schermo (4:3)</PresentationFormat>
  <Paragraphs>413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Tema di Office</vt:lpstr>
      <vt:lpstr>1_Tema di Office</vt:lpstr>
      <vt:lpstr>2_Tema di Office</vt:lpstr>
      <vt:lpstr>Diapositiva 1</vt:lpstr>
      <vt:lpstr>Diapositiva 2</vt:lpstr>
      <vt:lpstr>Blowin' in the Wind (1962)</vt:lpstr>
      <vt:lpstr>Diapositiva 4</vt:lpstr>
      <vt:lpstr>It's all over now Baby Blue (1965)</vt:lpstr>
      <vt:lpstr>Donna, Donna, Donna (1935 - 1960)</vt:lpstr>
      <vt:lpstr>Farewell Angelina (1965)</vt:lpstr>
      <vt:lpstr>There But For Fortune (1966)</vt:lpstr>
      <vt:lpstr>Where have all the flowers gone (1956)</vt:lpstr>
      <vt:lpstr>Don't Think Twice, It's All Right (1962)</vt:lpstr>
      <vt:lpstr>A Hard Rains Gonna Fall</vt:lpstr>
      <vt:lpstr>The times they are a changin’ (1963)</vt:lpstr>
      <vt:lpstr>It Ain't Me Babe (1964)</vt:lpstr>
      <vt:lpstr>Diapositiva 14</vt:lpstr>
      <vt:lpstr>Catch the wind (1965)</vt:lpstr>
      <vt:lpstr>Colours (1965)</vt:lpstr>
      <vt:lpstr>Like a rolling stones (1965)</vt:lpstr>
      <vt:lpstr>Just like a woman (1966)</vt:lpstr>
      <vt:lpstr>I shall be released (1967)</vt:lpstr>
      <vt:lpstr>Forever Young (1974)</vt:lpstr>
      <vt:lpstr>Knocking on heavens door</vt:lpstr>
      <vt:lpstr>Slow train coming (1979)</vt:lpstr>
      <vt:lpstr>Slow train coming (1979)</vt:lpstr>
      <vt:lpstr>Gonna Change My Way of Thinking (1979)</vt:lpstr>
      <vt:lpstr>We are the world (1985)</vt:lpstr>
      <vt:lpstr>Take me home country roads (1971)</vt:lpstr>
      <vt:lpstr>Crosby, Stills, Nash &amp; Young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luigigaudio61@gmail.com</dc:creator>
  <cp:lastModifiedBy>luigigaudio61@gmail.com</cp:lastModifiedBy>
  <cp:revision>85</cp:revision>
  <dcterms:created xsi:type="dcterms:W3CDTF">2017-02-17T16:52:24Z</dcterms:created>
  <dcterms:modified xsi:type="dcterms:W3CDTF">2017-02-23T06:15:14Z</dcterms:modified>
</cp:coreProperties>
</file>