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6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Nastagio degli Onesti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Decameron, giornata V, novella 8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7969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565" y="871360"/>
            <a:ext cx="7287334" cy="428550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04547" y="5261428"/>
            <a:ext cx="10791371" cy="841829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Guido uccide e sventra la donna in vita da lui tanto amata e da’ il suo cuore in pasto ai due cani. Sullo sfondo la donna, resuscitata, riprende la fuga e si dirige verso il mare.</a:t>
            </a:r>
          </a:p>
        </p:txBody>
      </p:sp>
    </p:spTree>
    <p:extLst>
      <p:ext uri="{BB962C8B-B14F-4D97-AF65-F5344CB8AC3E}">
        <p14:creationId xmlns:p14="http://schemas.microsoft.com/office/powerpoint/2010/main" val="1626896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13" y="4943221"/>
            <a:ext cx="10900229" cy="965200"/>
          </a:xfrm>
        </p:spPr>
        <p:txBody>
          <a:bodyPr>
            <a:noAutofit/>
          </a:bodyPr>
          <a:lstStyle/>
          <a:p>
            <a:pPr algn="ctr"/>
            <a:r>
              <a:rPr lang="it-IT" sz="2400" dirty="0"/>
              <a:t>Banchetto organizzato da Nastagio al quale partecipano anche Paolo Traversaro e sua figlia programmato per far assistere gli ospiti alla scena precedentemente descritta e tramutare l’odio dell’amata in amore.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86" y="813278"/>
            <a:ext cx="7143684" cy="41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8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5551713"/>
            <a:ext cx="9609668" cy="448925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sz="2400" dirty="0"/>
              <a:t>Nozze di Nastagio e la fanciulla.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01" y="842496"/>
            <a:ext cx="8091667" cy="46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0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4550"/>
            <a:ext cx="9601196" cy="1303867"/>
          </a:xfrm>
        </p:spPr>
        <p:txBody>
          <a:bodyPr/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MORALE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donna, finalmente, depone la sua rigidezza, poichè lo spettacolo a cui ha assistito l’ha convinta che non corrispondere all’amore é un gesto spietato e disumano: non é una virtù ma una pazzia, come insegna Dante nello Stilnovo, che non ammette che l’amore non sia ricambiato.</a:t>
            </a:r>
          </a:p>
          <a:p>
            <a:pPr marL="0" indent="0">
              <a:buNone/>
            </a:pPr>
            <a:r>
              <a:rPr lang="it-IT" dirty="0"/>
              <a:t>Dall’esempio della donna straziata dai cani Boccaccio ricava dunque una </a:t>
            </a:r>
            <a:r>
              <a:rPr lang="it-IT" b="1" dirty="0"/>
              <a:t>morale</a:t>
            </a:r>
            <a:r>
              <a:rPr lang="it-IT" dirty="0"/>
              <a:t> </a:t>
            </a:r>
            <a:r>
              <a:rPr lang="it-IT" b="1" dirty="0"/>
              <a:t>laica naturalistica</a:t>
            </a:r>
            <a:r>
              <a:rPr lang="it-IT" dirty="0"/>
              <a:t>, che si riassume nell’invito ad assecondare le passioni del cuore e i desideri autentici anzichè le sterili convenzioni sociali, perseguendo non l’orgoglio o l’egoismo ma l’altrui felicità.</a:t>
            </a:r>
          </a:p>
        </p:txBody>
      </p:sp>
    </p:spTree>
    <p:extLst>
      <p:ext uri="{BB962C8B-B14F-4D97-AF65-F5344CB8AC3E}">
        <p14:creationId xmlns:p14="http://schemas.microsoft.com/office/powerpoint/2010/main" val="2530481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8164" y="1812096"/>
            <a:ext cx="6815669" cy="1515533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/>
          <a:lstStyle/>
          <a:p>
            <a:r>
              <a:rPr lang="it-IT" dirty="0"/>
              <a:t>Fine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Michele</a:t>
            </a:r>
          </a:p>
          <a:p>
            <a:r>
              <a:rPr lang="it-IT" dirty="0"/>
              <a:t>Veronica </a:t>
            </a:r>
          </a:p>
          <a:p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36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INTRODUZIONE AL DECAMERON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2" y="2952875"/>
            <a:ext cx="2381403" cy="2746020"/>
          </a:xfrm>
        </p:spPr>
      </p:pic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435195" y="3269720"/>
            <a:ext cx="6461403" cy="2112330"/>
          </a:xfrm>
        </p:spPr>
        <p:txBody>
          <a:bodyPr>
            <a:normAutofit/>
          </a:bodyPr>
          <a:lstStyle/>
          <a:p>
            <a:r>
              <a:rPr lang="it-IT" dirty="0"/>
              <a:t>Strutturato in 10 giornate</a:t>
            </a:r>
          </a:p>
          <a:p>
            <a:r>
              <a:rPr lang="it-IT" dirty="0"/>
              <a:t>Amore come tema principale dell’opera</a:t>
            </a:r>
          </a:p>
          <a:p>
            <a:r>
              <a:rPr lang="it-IT" dirty="0"/>
              <a:t>Donne come destinatarie privilegiate</a:t>
            </a:r>
          </a:p>
          <a:p>
            <a:r>
              <a:rPr lang="it-IT" dirty="0"/>
              <a:t>Fini dell’opera: divertimento e utili insegnamenti </a:t>
            </a:r>
          </a:p>
        </p:txBody>
      </p:sp>
    </p:spTree>
    <p:extLst>
      <p:ext uri="{BB962C8B-B14F-4D97-AF65-F5344CB8AC3E}">
        <p14:creationId xmlns:p14="http://schemas.microsoft.com/office/powerpoint/2010/main" val="42797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INTRODUZIONE ALLA NOVELLA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0309" y="2964524"/>
            <a:ext cx="4948083" cy="25131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La novella « Nastagio degli onesti », raccontata da Filomena, si svolge durante la quinta giornata, sotto il reggimento di Fiammetta. Il tema delle novelle di questa giornata é l’amore a lieto fine e si concludono con il matrimonio.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41933" y="2951128"/>
            <a:ext cx="3676009" cy="2539920"/>
          </a:xfrm>
        </p:spPr>
      </p:pic>
    </p:spTree>
    <p:extLst>
      <p:ext uri="{BB962C8B-B14F-4D97-AF65-F5344CB8AC3E}">
        <p14:creationId xmlns:p14="http://schemas.microsoft.com/office/powerpoint/2010/main" val="3711372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CONTESTO</a:t>
            </a:r>
            <a:r>
              <a:rPr lang="it-IT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2" y="2809086"/>
            <a:ext cx="3291336" cy="281259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744" y="3127885"/>
            <a:ext cx="6141854" cy="2174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Ambientata nella Ravenna medievale, questa novella è un’ evocazione della cultura cortese cavalleresca la quale, attraverso il comportamento dei personaggi,  permette a Boccaccio di mandare il messaggio della morale della novella.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173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PERSONAGGI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2929" y="2858727"/>
            <a:ext cx="6121398" cy="2722304"/>
          </a:xfrm>
        </p:spPr>
        <p:txBody>
          <a:bodyPr>
            <a:normAutofit/>
          </a:bodyPr>
          <a:lstStyle/>
          <a:p>
            <a:r>
              <a:rPr lang="it-IT" dirty="0"/>
              <a:t>Nastagio, nobile ravennate;</a:t>
            </a:r>
          </a:p>
          <a:p>
            <a:r>
              <a:rPr lang="it-IT" dirty="0"/>
              <a:t>Fanciulla disdegnosa, amata di Nastagio;</a:t>
            </a:r>
          </a:p>
          <a:p>
            <a:r>
              <a:rPr lang="it-IT" dirty="0"/>
              <a:t>Paolo Traversaro, padre dell’amata;</a:t>
            </a:r>
          </a:p>
          <a:p>
            <a:r>
              <a:rPr lang="it-IT" dirty="0"/>
              <a:t>Guido degli Anastagi, cavaliere nero;</a:t>
            </a:r>
          </a:p>
          <a:p>
            <a:r>
              <a:rPr lang="it-IT" dirty="0"/>
              <a:t>Giovane crudele amata di Guido.</a:t>
            </a:r>
          </a:p>
          <a:p>
            <a:endParaRPr lang="it-IT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24327" y="2888464"/>
            <a:ext cx="3372271" cy="2662831"/>
          </a:xfrm>
        </p:spPr>
      </p:pic>
    </p:spTree>
    <p:extLst>
      <p:ext uri="{BB962C8B-B14F-4D97-AF65-F5344CB8AC3E}">
        <p14:creationId xmlns:p14="http://schemas.microsoft.com/office/powerpoint/2010/main" val="296822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FAMIGLIE</a:t>
            </a:r>
            <a:r>
              <a:rPr lang="it-IT" dirty="0"/>
              <a:t> </a:t>
            </a: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STORICHE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57426" y="2658533"/>
            <a:ext cx="3189514" cy="576262"/>
          </a:xfrm>
        </p:spPr>
        <p:txBody>
          <a:bodyPr/>
          <a:lstStyle/>
          <a:p>
            <a:r>
              <a:rPr lang="it-IT" dirty="0"/>
              <a:t>Abitazione Traversari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7846" y="3398743"/>
            <a:ext cx="3508674" cy="247712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dirty="0"/>
              <a:t>Stemma famiglia Onesti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23125" y="3243263"/>
            <a:ext cx="2632075" cy="2632075"/>
          </a:xfrm>
        </p:spPr>
      </p:pic>
    </p:spTree>
    <p:extLst>
      <p:ext uri="{BB962C8B-B14F-4D97-AF65-F5344CB8AC3E}">
        <p14:creationId xmlns:p14="http://schemas.microsoft.com/office/powerpoint/2010/main" val="1029446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PUNTI CHIAVE DELLA NOVELLA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872" y="3069139"/>
            <a:ext cx="10040255" cy="224765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L’amore non ricambiato, prototipo della donna sprezzante e inavvicinabile.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Visione meravigliosa e soprannaturale della caccia infernale.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Tema del cuore mangiato, prova più alta e sigillo estremo della passione amorosa.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Crudo realismo descrittivo.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2425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2" y="2830475"/>
            <a:ext cx="5041898" cy="27972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Filomena racconta di un nobile ravennate, Nastagio degli Onesti, il quale - riuscendo miracolosamente a mostrare alla sua amata la punizione infernale riservata alle donne restie e riluttanti – ottiene il consenso della giovane, fino a quel punto indifferente, al matrimonio.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2780577"/>
            <a:ext cx="4368798" cy="28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2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1/16/Botticelli_Prado_103.jpg/1920px-Botticelli_Prado_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18" y="816065"/>
            <a:ext cx="7753031" cy="45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91460" y="5496909"/>
            <a:ext cx="10617545" cy="559117"/>
          </a:xfrm>
        </p:spPr>
        <p:txBody>
          <a:bodyPr>
            <a:normAutofit/>
          </a:bodyPr>
          <a:lstStyle/>
          <a:p>
            <a:r>
              <a:rPr lang="it-IT" sz="2400" dirty="0"/>
              <a:t>Nastagio incontra Guido degli Anastagi e la donna da lui inseguita nella pineta di Classe. </a:t>
            </a:r>
          </a:p>
        </p:txBody>
      </p:sp>
    </p:spTree>
    <p:extLst>
      <p:ext uri="{BB962C8B-B14F-4D97-AF65-F5344CB8AC3E}">
        <p14:creationId xmlns:p14="http://schemas.microsoft.com/office/powerpoint/2010/main" val="24517537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219</TotalTime>
  <Words>438</Words>
  <Application>Microsoft Office PowerPoint</Application>
  <PresentationFormat>Widescreen</PresentationFormat>
  <Paragraphs>37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Garamond</vt:lpstr>
      <vt:lpstr>Organic</vt:lpstr>
      <vt:lpstr>Nastagio degli Onesti</vt:lpstr>
      <vt:lpstr>INTRODUZIONE AL DECAMERON</vt:lpstr>
      <vt:lpstr>INTRODUZIONE ALLA NOVELLA</vt:lpstr>
      <vt:lpstr>CONTESTO </vt:lpstr>
      <vt:lpstr>PERSONAGGI</vt:lpstr>
      <vt:lpstr>FAMIGLIE STORICHE</vt:lpstr>
      <vt:lpstr>PUNTI CHIAVE DELLA NOVELLA</vt:lpstr>
      <vt:lpstr>TRAMA</vt:lpstr>
      <vt:lpstr>PowerPoint Presentation</vt:lpstr>
      <vt:lpstr>PowerPoint Presentation</vt:lpstr>
      <vt:lpstr>PowerPoint Presentation</vt:lpstr>
      <vt:lpstr>PowerPoint Presentation</vt:lpstr>
      <vt:lpstr>MORALE</vt:lpstr>
      <vt:lpstr>Fine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Nastagio degli Onesti</dc:title>
  <dc:creator>Alberto Randazzo</dc:creator>
  <cp:lastModifiedBy>Alberto Randazzo</cp:lastModifiedBy>
  <cp:revision>27</cp:revision>
  <dcterms:created xsi:type="dcterms:W3CDTF">2017-02-25T12:13:26Z</dcterms:created>
  <dcterms:modified xsi:type="dcterms:W3CDTF">2017-02-27T19:16:29Z</dcterms:modified>
</cp:coreProperties>
</file>