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0F1B2-1B3B-4565-AEE4-8A06BFE6FAC0}" type="datetimeFigureOut">
              <a:rPr lang="it-IT" smtClean="0"/>
              <a:pPr/>
              <a:t>25/01/12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7EB22-41CB-497F-BE6D-6AF2308B7B0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85800" y="2208074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</a:t>
            </a:r>
            <a:r>
              <a:rPr lang="it-IT" sz="5400" i="1" cap="sm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a scuola pitagorica e il numero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295400" y="153418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it-IT" sz="2800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aratteri della scuola pitagorica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819400" y="275338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L’ </a:t>
            </a:r>
            <a:r>
              <a:rPr lang="it-IT" sz="2800" i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ipse</a:t>
            </a:r>
            <a:r>
              <a:rPr lang="it-IT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dixit</a:t>
            </a:r>
            <a:endParaRPr lang="it-IT" sz="2800" i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28600" y="389638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Il </a:t>
            </a:r>
            <a:r>
              <a:rPr lang="it-IT" sz="28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numero</a:t>
            </a: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come principio fondamentale della realtà</a:t>
            </a:r>
            <a:endParaRPr lang="it-IT" sz="28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3400" y="10668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Il mondo è caratterizzato da una perenne opposizione, che però ha un carattere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quantitativo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e non qualitativo (come accadeva nella scuola ionica)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38200" y="2797314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L’antitesi tra il numero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dispari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e il numero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pari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ossia tra limite e illimitato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838200" y="4089737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Tale opposizione non è irriducibile, ma si concilia nell’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Uno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da cui derivano tutti i numeri e che rappresenta l’armonia dell’universo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5800" y="214378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</a:t>
            </a: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 concezione dell’</a:t>
            </a:r>
            <a:r>
              <a:rPr lang="it-IT" sz="28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anima</a:t>
            </a: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e la </a:t>
            </a:r>
            <a:r>
              <a:rPr lang="it-IT" sz="28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metempsicosi</a:t>
            </a:r>
            <a:endParaRPr lang="it-IT" sz="2800" i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143000" y="35153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</a:t>
            </a:r>
            <a:r>
              <a:rPr lang="it-IT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 concezione astronomica</a:t>
            </a:r>
            <a:endParaRPr lang="it-IT" sz="28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371600" y="2286000"/>
            <a:ext cx="6324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000" cap="sm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Eraclito e il divenire</a:t>
            </a:r>
            <a:endParaRPr lang="it-IT" sz="5000" cap="sm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38200" y="15240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Nella realtà c’è un continuo cambiamento, un perenne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divenire</a:t>
            </a:r>
            <a:endParaRPr lang="it-IT" sz="2000" b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524000" y="2514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b="1" i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pánta</a:t>
            </a:r>
            <a:r>
              <a:rPr lang="it-IT" b="1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b="1" i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rhêi</a:t>
            </a:r>
            <a:r>
              <a:rPr lang="it-IT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in greco </a:t>
            </a:r>
            <a:r>
              <a:rPr lang="it-IT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πάντα</a:t>
            </a:r>
            <a:r>
              <a:rPr lang="it-IT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ῥεῖ</a:t>
            </a:r>
            <a:endParaRPr lang="it-IT" b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295400" y="6096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La contrapposizione tra </a:t>
            </a:r>
            <a:r>
              <a:rPr lang="it-IT" sz="20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svegli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e </a:t>
            </a:r>
            <a:r>
              <a:rPr lang="it-IT" sz="20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dormienti</a:t>
            </a:r>
            <a:endParaRPr lang="it-IT" sz="2000" i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33400" y="33528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Il divenire si attua attraverso la lotta tra elementi contrari, reciprocamente dipendenti (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dialettica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)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62000" y="4419600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Il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fuoco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come simbolo divino del divenire incessante della realtà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33400" y="5334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L’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anima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umana, scintilla del fuoco divino, ha una natura </a:t>
            </a:r>
            <a:r>
              <a:rPr lang="it-IT" sz="2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razionale 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che la avvicina al </a:t>
            </a:r>
            <a:r>
              <a:rPr lang="it-IT" sz="2000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Lògos</a:t>
            </a:r>
            <a:r>
              <a:rPr lang="it-IT" sz="20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divino</a:t>
            </a:r>
            <a:endParaRPr lang="it-IT" sz="20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14400" y="114300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QUAL E’ LA GRANDEZZA </a:t>
            </a:r>
            <a:r>
              <a:rPr lang="it-IT" sz="2000" b="1" i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</a:t>
            </a:r>
            <a:r>
              <a:rPr lang="it-IT" sz="2000" b="1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ERACLITO?</a:t>
            </a:r>
            <a:endParaRPr lang="it-IT" sz="2000" b="1" i="1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990600" y="23622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Eraclito può essere considerato il creatore della </a:t>
            </a:r>
            <a:r>
              <a:rPr lang="it-IT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dialettica</a:t>
            </a:r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greca</a:t>
            </a:r>
            <a:endParaRPr lang="it-IT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76400" y="33528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L’</a:t>
            </a:r>
            <a:r>
              <a:rPr lang="it-IT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armonia</a:t>
            </a:r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si raggiunge solo attraverso il contrasto</a:t>
            </a:r>
            <a:endParaRPr lang="it-IT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66800" y="44196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Il pensiero del singolo individuo è intimamente connesso con la razionalità universale del </a:t>
            </a:r>
            <a:r>
              <a:rPr lang="it-IT" b="1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Lògos</a:t>
            </a:r>
            <a:r>
              <a:rPr lang="it-IT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divino</a:t>
            </a:r>
            <a:endParaRPr lang="it-IT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204</Words>
  <Application>Microsoft Office PowerPoint</Application>
  <PresentationFormat>Presentazione su schermo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Irma</cp:lastModifiedBy>
  <cp:revision>11</cp:revision>
  <dcterms:created xsi:type="dcterms:W3CDTF">2012-01-25T05:02:52Z</dcterms:created>
  <dcterms:modified xsi:type="dcterms:W3CDTF">2012-01-25T06:02:24Z</dcterms:modified>
</cp:coreProperties>
</file>