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734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7814-FF9E-4AD7-805B-44613549D5DE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7CDF-54F4-48A4-831F-64DDDAEBE2B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7814-FF9E-4AD7-805B-44613549D5DE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7CDF-54F4-48A4-831F-64DDDAEBE2B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7814-FF9E-4AD7-805B-44613549D5DE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7CDF-54F4-48A4-831F-64DDDAEBE2B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7814-FF9E-4AD7-805B-44613549D5DE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7CDF-54F4-48A4-831F-64DDDAEBE2B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7814-FF9E-4AD7-805B-44613549D5DE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7CDF-54F4-48A4-831F-64DDDAEBE2B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7814-FF9E-4AD7-805B-44613549D5DE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7CDF-54F4-48A4-831F-64DDDAEBE2B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7814-FF9E-4AD7-805B-44613549D5DE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7CDF-54F4-48A4-831F-64DDDAEBE2B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7814-FF9E-4AD7-805B-44613549D5DE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7CDF-54F4-48A4-831F-64DDDAEBE2B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7814-FF9E-4AD7-805B-44613549D5DE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7CDF-54F4-48A4-831F-64DDDAEBE2B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7814-FF9E-4AD7-805B-44613549D5DE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7CDF-54F4-48A4-831F-64DDDAEBE2B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C7814-FF9E-4AD7-805B-44613549D5DE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77CDF-54F4-48A4-831F-64DDDAEBE2B0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C7814-FF9E-4AD7-805B-44613549D5DE}" type="datetimeFigureOut">
              <a:rPr lang="it-IT" smtClean="0"/>
              <a:t>27/10/2014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77CDF-54F4-48A4-831F-64DDDAEBE2B0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899592" y="2843644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5400" b="1" dirty="0" smtClean="0"/>
              <a:t>L’essere di Parmenide</a:t>
            </a:r>
            <a:endParaRPr lang="it-IT" sz="5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1"/>
          <p:cNvSpPr/>
          <p:nvPr/>
        </p:nvSpPr>
        <p:spPr>
          <a:xfrm>
            <a:off x="1259632" y="980728"/>
            <a:ext cx="6624736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i="1" dirty="0" smtClean="0"/>
              <a:t>L’essere è e il non essere non è</a:t>
            </a:r>
            <a:endParaRPr lang="it-IT" sz="3200" i="1" dirty="0"/>
          </a:p>
        </p:txBody>
      </p:sp>
      <p:sp>
        <p:nvSpPr>
          <p:cNvPr id="3" name="Ovale 2"/>
          <p:cNvSpPr/>
          <p:nvPr/>
        </p:nvSpPr>
        <p:spPr>
          <a:xfrm>
            <a:off x="1691680" y="3861048"/>
            <a:ext cx="5688632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Il divenire </a:t>
            </a:r>
            <a:r>
              <a:rPr lang="it-IT" sz="2400" dirty="0" smtClean="0"/>
              <a:t>non </a:t>
            </a:r>
            <a:r>
              <a:rPr lang="it-IT" sz="2400" dirty="0" smtClean="0"/>
              <a:t>esiste, perché implica il non essere; i filosofi  ionici, pitagorici, eraclitei vengono criticati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tonda singolo angolo rettangolo 1"/>
          <p:cNvSpPr/>
          <p:nvPr/>
        </p:nvSpPr>
        <p:spPr>
          <a:xfrm>
            <a:off x="2411760" y="2564904"/>
            <a:ext cx="4032448" cy="1224136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4000" b="1" dirty="0" smtClean="0"/>
              <a:t>ESSERE</a:t>
            </a:r>
            <a:endParaRPr lang="it-IT" sz="4000" b="1" dirty="0"/>
          </a:p>
        </p:txBody>
      </p:sp>
      <p:sp>
        <p:nvSpPr>
          <p:cNvPr id="4" name="Goccia 3"/>
          <p:cNvSpPr/>
          <p:nvPr/>
        </p:nvSpPr>
        <p:spPr>
          <a:xfrm>
            <a:off x="827584" y="836712"/>
            <a:ext cx="2808312" cy="864096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Unità indivisibile</a:t>
            </a:r>
            <a:endParaRPr lang="it-IT" sz="2400" dirty="0"/>
          </a:p>
        </p:txBody>
      </p:sp>
      <p:sp>
        <p:nvSpPr>
          <p:cNvPr id="5" name="Goccia 4"/>
          <p:cNvSpPr/>
          <p:nvPr/>
        </p:nvSpPr>
        <p:spPr>
          <a:xfrm>
            <a:off x="5220072" y="908720"/>
            <a:ext cx="2808312" cy="864096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Eternità </a:t>
            </a:r>
            <a:endParaRPr lang="it-IT" sz="2400" dirty="0"/>
          </a:p>
        </p:txBody>
      </p:sp>
      <p:sp>
        <p:nvSpPr>
          <p:cNvPr id="6" name="Goccia 5"/>
          <p:cNvSpPr/>
          <p:nvPr/>
        </p:nvSpPr>
        <p:spPr>
          <a:xfrm>
            <a:off x="827584" y="4797152"/>
            <a:ext cx="2808312" cy="864096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Immobilità e immutabilità</a:t>
            </a:r>
            <a:endParaRPr lang="it-IT" sz="2400" dirty="0"/>
          </a:p>
        </p:txBody>
      </p:sp>
      <p:sp>
        <p:nvSpPr>
          <p:cNvPr id="7" name="Goccia 6"/>
          <p:cNvSpPr/>
          <p:nvPr/>
        </p:nvSpPr>
        <p:spPr>
          <a:xfrm>
            <a:off x="5292080" y="4797152"/>
            <a:ext cx="2808312" cy="864096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Finitezza e sfericità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e 1"/>
          <p:cNvSpPr/>
          <p:nvPr/>
        </p:nvSpPr>
        <p:spPr>
          <a:xfrm>
            <a:off x="1979712" y="404664"/>
            <a:ext cx="4968552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dirty="0" smtClean="0"/>
              <a:t>Dualismo conoscitivo</a:t>
            </a:r>
            <a:endParaRPr lang="it-IT" sz="2800" dirty="0"/>
          </a:p>
        </p:txBody>
      </p:sp>
      <p:cxnSp>
        <p:nvCxnSpPr>
          <p:cNvPr id="4" name="Connettore 2 3"/>
          <p:cNvCxnSpPr/>
          <p:nvPr/>
        </p:nvCxnSpPr>
        <p:spPr>
          <a:xfrm>
            <a:off x="5436096" y="1628800"/>
            <a:ext cx="792088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2 5"/>
          <p:cNvCxnSpPr/>
          <p:nvPr/>
        </p:nvCxnSpPr>
        <p:spPr>
          <a:xfrm flipH="1">
            <a:off x="2699792" y="1628800"/>
            <a:ext cx="720080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tangolo 6"/>
          <p:cNvSpPr/>
          <p:nvPr/>
        </p:nvSpPr>
        <p:spPr>
          <a:xfrm>
            <a:off x="1187624" y="2996952"/>
            <a:ext cx="288032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Ragione </a:t>
            </a:r>
            <a:endParaRPr lang="it-IT" sz="2400" dirty="0"/>
          </a:p>
        </p:txBody>
      </p:sp>
      <p:sp>
        <p:nvSpPr>
          <p:cNvPr id="9" name="Rettangolo 8"/>
          <p:cNvSpPr/>
          <p:nvPr/>
        </p:nvSpPr>
        <p:spPr>
          <a:xfrm>
            <a:off x="4932040" y="2996952"/>
            <a:ext cx="288032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Sensazione  </a:t>
            </a:r>
            <a:endParaRPr lang="it-IT" sz="2400" dirty="0"/>
          </a:p>
        </p:txBody>
      </p:sp>
      <p:sp>
        <p:nvSpPr>
          <p:cNvPr id="10" name="Rettangolo arrotondato 9"/>
          <p:cNvSpPr/>
          <p:nvPr/>
        </p:nvSpPr>
        <p:spPr>
          <a:xfrm>
            <a:off x="1547664" y="4293096"/>
            <a:ext cx="2160240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Essere </a:t>
            </a:r>
            <a:endParaRPr lang="it-IT" dirty="0"/>
          </a:p>
        </p:txBody>
      </p:sp>
      <p:sp>
        <p:nvSpPr>
          <p:cNvPr id="11" name="Rettangolo arrotondato 10"/>
          <p:cNvSpPr/>
          <p:nvPr/>
        </p:nvSpPr>
        <p:spPr>
          <a:xfrm>
            <a:off x="5076056" y="4293096"/>
            <a:ext cx="2520280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Divenire </a:t>
            </a:r>
            <a:endParaRPr lang="it-IT" dirty="0"/>
          </a:p>
        </p:txBody>
      </p:sp>
      <p:sp>
        <p:nvSpPr>
          <p:cNvPr id="12" name="Freccia in giù 11"/>
          <p:cNvSpPr/>
          <p:nvPr/>
        </p:nvSpPr>
        <p:spPr>
          <a:xfrm>
            <a:off x="2483768" y="3861048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in giù 12"/>
          <p:cNvSpPr/>
          <p:nvPr/>
        </p:nvSpPr>
        <p:spPr>
          <a:xfrm>
            <a:off x="6228184" y="3861048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Freccia in giù 13"/>
          <p:cNvSpPr/>
          <p:nvPr/>
        </p:nvSpPr>
        <p:spPr>
          <a:xfrm>
            <a:off x="6228184" y="5157192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in giù 14"/>
          <p:cNvSpPr/>
          <p:nvPr/>
        </p:nvSpPr>
        <p:spPr>
          <a:xfrm>
            <a:off x="2483768" y="5157192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arrotondato 15"/>
          <p:cNvSpPr/>
          <p:nvPr/>
        </p:nvSpPr>
        <p:spPr>
          <a:xfrm>
            <a:off x="1547664" y="5589240"/>
            <a:ext cx="2160240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Verità </a:t>
            </a:r>
            <a:endParaRPr lang="it-IT" dirty="0"/>
          </a:p>
        </p:txBody>
      </p:sp>
      <p:sp>
        <p:nvSpPr>
          <p:cNvPr id="17" name="Rettangolo arrotondato 16"/>
          <p:cNvSpPr/>
          <p:nvPr/>
        </p:nvSpPr>
        <p:spPr>
          <a:xfrm>
            <a:off x="5292080" y="5589240"/>
            <a:ext cx="2160240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Opinione 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827584" y="2034714"/>
            <a:ext cx="75608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5400" b="1" dirty="0" smtClean="0">
                <a:solidFill>
                  <a:schemeClr val="tx2">
                    <a:lumMod val="75000"/>
                  </a:schemeClr>
                </a:solidFill>
              </a:rPr>
              <a:t>Identità tra essere e pensiero</a:t>
            </a:r>
            <a:endParaRPr lang="it-IT" sz="5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54</Words>
  <Application>Microsoft Office PowerPoint</Application>
  <PresentationFormat>Presentazione su schermo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Irma</dc:creator>
  <cp:lastModifiedBy>Irma</cp:lastModifiedBy>
  <cp:revision>5</cp:revision>
  <dcterms:created xsi:type="dcterms:W3CDTF">2012-02-16T10:12:15Z</dcterms:created>
  <dcterms:modified xsi:type="dcterms:W3CDTF">2014-10-27T15:41:17Z</dcterms:modified>
</cp:coreProperties>
</file>