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A8E19C-D5D4-4543-B315-7FEADD12EE84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78EE85E0-E8A1-48AA-8286-28373D6C39FC}">
      <dgm:prSet phldrT="[Testo]"/>
      <dgm:spPr/>
      <dgm:t>
        <a:bodyPr/>
        <a:lstStyle/>
        <a:p>
          <a:r>
            <a:rPr lang="it-IT" dirty="0" smtClean="0"/>
            <a:t>Rappresentazione </a:t>
          </a:r>
          <a:endParaRPr lang="it-IT" dirty="0"/>
        </a:p>
      </dgm:t>
    </dgm:pt>
    <dgm:pt modelId="{1174F7C4-9AE5-4BC4-B6A7-FA688988DF60}" type="parTrans" cxnId="{20129526-1748-43C7-9DEB-296C27BD2435}">
      <dgm:prSet/>
      <dgm:spPr/>
      <dgm:t>
        <a:bodyPr/>
        <a:lstStyle/>
        <a:p>
          <a:endParaRPr lang="it-IT"/>
        </a:p>
      </dgm:t>
    </dgm:pt>
    <dgm:pt modelId="{8FE77D8B-A3C1-41C1-876E-C9C5E9EBC4CC}" type="sibTrans" cxnId="{20129526-1748-43C7-9DEB-296C27BD2435}">
      <dgm:prSet/>
      <dgm:spPr/>
      <dgm:t>
        <a:bodyPr/>
        <a:lstStyle/>
        <a:p>
          <a:endParaRPr lang="it-IT"/>
        </a:p>
      </dgm:t>
    </dgm:pt>
    <dgm:pt modelId="{84D89523-906E-49F7-8F33-D1548EB5F40F}">
      <dgm:prSet phldrT="[Testo]" custT="1"/>
      <dgm:spPr/>
      <dgm:t>
        <a:bodyPr/>
        <a:lstStyle/>
        <a:p>
          <a:pPr algn="ctr"/>
          <a:r>
            <a:rPr lang="it-IT" sz="1600" dirty="0" smtClean="0">
              <a:latin typeface="Verdana" pitchFamily="34" charset="0"/>
            </a:rPr>
            <a:t>Riprende il dualismo kantiano allo scopo di affermare che il mondo è un’illusione, è la mia rappresentazione. Si può cogliere la vera essenza delle cose solo attraverso un’intuizione geniale (valore dato all’arte) </a:t>
          </a:r>
          <a:endParaRPr lang="it-IT" sz="1600" dirty="0">
            <a:latin typeface="Verdana" pitchFamily="34" charset="0"/>
          </a:endParaRPr>
        </a:p>
      </dgm:t>
    </dgm:pt>
    <dgm:pt modelId="{68A8937A-73B8-4C07-87E3-82764F83C342}" type="parTrans" cxnId="{733F3B1F-F3A4-434A-9386-805CD8DCB255}">
      <dgm:prSet/>
      <dgm:spPr/>
      <dgm:t>
        <a:bodyPr/>
        <a:lstStyle/>
        <a:p>
          <a:endParaRPr lang="it-IT"/>
        </a:p>
      </dgm:t>
    </dgm:pt>
    <dgm:pt modelId="{D655EB13-7619-4230-BAA1-77B85310B92A}" type="sibTrans" cxnId="{733F3B1F-F3A4-434A-9386-805CD8DCB255}">
      <dgm:prSet/>
      <dgm:spPr/>
      <dgm:t>
        <a:bodyPr/>
        <a:lstStyle/>
        <a:p>
          <a:endParaRPr lang="it-IT"/>
        </a:p>
      </dgm:t>
    </dgm:pt>
    <dgm:pt modelId="{0D17CB7C-382E-4017-ACE7-E5CDEAED5F85}">
      <dgm:prSet phldrT="[Testo]"/>
      <dgm:spPr/>
      <dgm:t>
        <a:bodyPr/>
        <a:lstStyle/>
        <a:p>
          <a:r>
            <a:rPr lang="it-IT" dirty="0" smtClean="0"/>
            <a:t>Volontà </a:t>
          </a:r>
          <a:endParaRPr lang="it-IT" dirty="0"/>
        </a:p>
      </dgm:t>
    </dgm:pt>
    <dgm:pt modelId="{24BA49E1-98EE-442A-AFA4-32C03B812296}" type="parTrans" cxnId="{1B508E07-3792-4225-A3A2-4E8006BE64E0}">
      <dgm:prSet/>
      <dgm:spPr/>
      <dgm:t>
        <a:bodyPr/>
        <a:lstStyle/>
        <a:p>
          <a:endParaRPr lang="it-IT"/>
        </a:p>
      </dgm:t>
    </dgm:pt>
    <dgm:pt modelId="{60F1FFC2-F7A6-4867-A3CC-C8058A2483DA}" type="sibTrans" cxnId="{1B508E07-3792-4225-A3A2-4E8006BE64E0}">
      <dgm:prSet/>
      <dgm:spPr/>
      <dgm:t>
        <a:bodyPr/>
        <a:lstStyle/>
        <a:p>
          <a:endParaRPr lang="it-IT"/>
        </a:p>
      </dgm:t>
    </dgm:pt>
    <dgm:pt modelId="{A5236498-24EF-4676-9BB2-C642736D46AC}">
      <dgm:prSet phldrT="[Testo]" custT="1"/>
      <dgm:spPr/>
      <dgm:t>
        <a:bodyPr/>
        <a:lstStyle/>
        <a:p>
          <a:pPr algn="ctr"/>
          <a:r>
            <a:rPr lang="it-IT" sz="1600" dirty="0" smtClean="0">
              <a:latin typeface="Verdana" pitchFamily="34" charset="0"/>
            </a:rPr>
            <a:t>Tutto è mosso da una Volontà universale e l’uomo è una delle oggettivazioni di tale Volontà. Ma la volontà, implicando uno stato di bisogno, conduce inevitabilmente ad un’esistenza infelice</a:t>
          </a:r>
          <a:endParaRPr lang="it-IT" sz="1600" dirty="0">
            <a:latin typeface="Verdana" pitchFamily="34" charset="0"/>
          </a:endParaRPr>
        </a:p>
      </dgm:t>
    </dgm:pt>
    <dgm:pt modelId="{CC85FE3E-3AA6-44B4-867F-C1EC68CBA953}" type="parTrans" cxnId="{0E5D61E5-D272-4C54-91C9-5301315EE43A}">
      <dgm:prSet/>
      <dgm:spPr/>
      <dgm:t>
        <a:bodyPr/>
        <a:lstStyle/>
        <a:p>
          <a:endParaRPr lang="it-IT"/>
        </a:p>
      </dgm:t>
    </dgm:pt>
    <dgm:pt modelId="{64EAC60B-75DC-4E55-9EA9-457C2AE8382D}" type="sibTrans" cxnId="{0E5D61E5-D272-4C54-91C9-5301315EE43A}">
      <dgm:prSet/>
      <dgm:spPr/>
      <dgm:t>
        <a:bodyPr/>
        <a:lstStyle/>
        <a:p>
          <a:endParaRPr lang="it-IT"/>
        </a:p>
      </dgm:t>
    </dgm:pt>
    <dgm:pt modelId="{EB97B5D0-D69E-4128-AF76-B16EBD5858D8}">
      <dgm:prSet phldrT="[Testo]"/>
      <dgm:spPr/>
      <dgm:t>
        <a:bodyPr/>
        <a:lstStyle/>
        <a:p>
          <a:r>
            <a:rPr lang="it-IT" dirty="0" smtClean="0"/>
            <a:t>Pessimismo </a:t>
          </a:r>
          <a:endParaRPr lang="it-IT" dirty="0"/>
        </a:p>
      </dgm:t>
    </dgm:pt>
    <dgm:pt modelId="{2E3A185C-470C-46E9-AEC6-8AA216B0747C}" type="parTrans" cxnId="{92540AEA-2205-4A83-B016-241AA1E62439}">
      <dgm:prSet/>
      <dgm:spPr/>
      <dgm:t>
        <a:bodyPr/>
        <a:lstStyle/>
        <a:p>
          <a:endParaRPr lang="it-IT"/>
        </a:p>
      </dgm:t>
    </dgm:pt>
    <dgm:pt modelId="{5B7A620F-550C-48B9-AA87-5EEF8DFC04F1}" type="sibTrans" cxnId="{92540AEA-2205-4A83-B016-241AA1E62439}">
      <dgm:prSet/>
      <dgm:spPr/>
      <dgm:t>
        <a:bodyPr/>
        <a:lstStyle/>
        <a:p>
          <a:endParaRPr lang="it-IT"/>
        </a:p>
      </dgm:t>
    </dgm:pt>
    <dgm:pt modelId="{AF8D5E0E-CBDE-4BFA-AD36-F95AAF7A84AD}">
      <dgm:prSet phldrT="[Testo]" custT="1"/>
      <dgm:spPr/>
      <dgm:t>
        <a:bodyPr/>
        <a:lstStyle/>
        <a:p>
          <a:pPr algn="ctr"/>
          <a:r>
            <a:rPr lang="it-IT" sz="1600" dirty="0" smtClean="0">
              <a:latin typeface="Verdana" pitchFamily="34" charset="0"/>
            </a:rPr>
            <a:t>Dalla volontà, dunque, si giunge al pessimismo come conclusione filosofica. Nonostante ciò S. afferma l’esistenza di alcune vie per liberarsi dalla sofferenza: l’arte, la giustizia, la compassione e soprattutto l’ascesi (vedi Nirvana)</a:t>
          </a:r>
          <a:endParaRPr lang="it-IT" sz="1600" dirty="0">
            <a:latin typeface="Verdana" pitchFamily="34" charset="0"/>
          </a:endParaRPr>
        </a:p>
      </dgm:t>
    </dgm:pt>
    <dgm:pt modelId="{6EBE5381-6E7C-4EF9-BD9A-05EA07DE7022}" type="parTrans" cxnId="{FAB2D569-1715-46AF-B7F3-DC9FB0DEC9FC}">
      <dgm:prSet/>
      <dgm:spPr/>
      <dgm:t>
        <a:bodyPr/>
        <a:lstStyle/>
        <a:p>
          <a:endParaRPr lang="it-IT"/>
        </a:p>
      </dgm:t>
    </dgm:pt>
    <dgm:pt modelId="{B311DE65-A8C3-42C9-B1BD-D444767B1E4B}" type="sibTrans" cxnId="{FAB2D569-1715-46AF-B7F3-DC9FB0DEC9FC}">
      <dgm:prSet/>
      <dgm:spPr/>
      <dgm:t>
        <a:bodyPr/>
        <a:lstStyle/>
        <a:p>
          <a:endParaRPr lang="it-IT"/>
        </a:p>
      </dgm:t>
    </dgm:pt>
    <dgm:pt modelId="{8CF59A5B-0640-4A2F-A2BD-B1A0545C1BCD}" type="pres">
      <dgm:prSet presAssocID="{39A8E19C-D5D4-4543-B315-7FEADD12EE84}" presName="Name0" presStyleCnt="0">
        <dgm:presLayoutVars>
          <dgm:dir/>
          <dgm:animLvl val="lvl"/>
          <dgm:resizeHandles val="exact"/>
        </dgm:presLayoutVars>
      </dgm:prSet>
      <dgm:spPr/>
    </dgm:pt>
    <dgm:pt modelId="{F795CA2B-C8AE-4798-84D8-7D0EEFAB8B98}" type="pres">
      <dgm:prSet presAssocID="{78EE85E0-E8A1-48AA-8286-28373D6C39FC}" presName="compositeNode" presStyleCnt="0">
        <dgm:presLayoutVars>
          <dgm:bulletEnabled val="1"/>
        </dgm:presLayoutVars>
      </dgm:prSet>
      <dgm:spPr/>
    </dgm:pt>
    <dgm:pt modelId="{E48B7A4D-E766-4FD4-AE35-2595264E81F9}" type="pres">
      <dgm:prSet presAssocID="{78EE85E0-E8A1-48AA-8286-28373D6C39FC}" presName="bgRect" presStyleLbl="node1" presStyleIdx="0" presStyleCnt="3" custScaleX="94581" custScaleY="113029" custLinFactNeighborY="0"/>
      <dgm:spPr/>
    </dgm:pt>
    <dgm:pt modelId="{1C083FCF-221B-4755-ACB4-38CCDB843005}" type="pres">
      <dgm:prSet presAssocID="{78EE85E0-E8A1-48AA-8286-28373D6C39FC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DEB2A705-AFE1-4DCE-934F-356D8A1D8280}" type="pres">
      <dgm:prSet presAssocID="{78EE85E0-E8A1-48AA-8286-28373D6C39F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DA91127-9CFE-4554-A566-041ADC40879B}" type="pres">
      <dgm:prSet presAssocID="{8FE77D8B-A3C1-41C1-876E-C9C5E9EBC4CC}" presName="hSp" presStyleCnt="0"/>
      <dgm:spPr/>
    </dgm:pt>
    <dgm:pt modelId="{6BE0662C-11C9-4401-8CEC-65C7A817691D}" type="pres">
      <dgm:prSet presAssocID="{8FE77D8B-A3C1-41C1-876E-C9C5E9EBC4CC}" presName="vProcSp" presStyleCnt="0"/>
      <dgm:spPr/>
    </dgm:pt>
    <dgm:pt modelId="{C579C962-107C-4978-8149-05C6775973AF}" type="pres">
      <dgm:prSet presAssocID="{8FE77D8B-A3C1-41C1-876E-C9C5E9EBC4CC}" presName="vSp1" presStyleCnt="0"/>
      <dgm:spPr/>
    </dgm:pt>
    <dgm:pt modelId="{CE8A0D53-E8B8-4ED9-B678-DB465FE5E9A4}" type="pres">
      <dgm:prSet presAssocID="{8FE77D8B-A3C1-41C1-876E-C9C5E9EBC4CC}" presName="simulatedConn" presStyleLbl="solidFgAcc1" presStyleIdx="0" presStyleCnt="2"/>
      <dgm:spPr/>
    </dgm:pt>
    <dgm:pt modelId="{5100878A-9003-4B50-8410-45AA4886A1EE}" type="pres">
      <dgm:prSet presAssocID="{8FE77D8B-A3C1-41C1-876E-C9C5E9EBC4CC}" presName="vSp2" presStyleCnt="0"/>
      <dgm:spPr/>
    </dgm:pt>
    <dgm:pt modelId="{2EC96DE0-6A35-4CE7-97C1-5A83F82600B6}" type="pres">
      <dgm:prSet presAssocID="{8FE77D8B-A3C1-41C1-876E-C9C5E9EBC4CC}" presName="sibTrans" presStyleCnt="0"/>
      <dgm:spPr/>
    </dgm:pt>
    <dgm:pt modelId="{3C353D1D-F4BC-4EC3-80EC-205A748A26D6}" type="pres">
      <dgm:prSet presAssocID="{0D17CB7C-382E-4017-ACE7-E5CDEAED5F85}" presName="compositeNode" presStyleCnt="0">
        <dgm:presLayoutVars>
          <dgm:bulletEnabled val="1"/>
        </dgm:presLayoutVars>
      </dgm:prSet>
      <dgm:spPr/>
    </dgm:pt>
    <dgm:pt modelId="{BFBA79C8-5755-489E-92D5-5C65FDAE379B}" type="pres">
      <dgm:prSet presAssocID="{0D17CB7C-382E-4017-ACE7-E5CDEAED5F85}" presName="bgRect" presStyleLbl="node1" presStyleIdx="1" presStyleCnt="3"/>
      <dgm:spPr/>
      <dgm:t>
        <a:bodyPr/>
        <a:lstStyle/>
        <a:p>
          <a:endParaRPr lang="it-IT"/>
        </a:p>
      </dgm:t>
    </dgm:pt>
    <dgm:pt modelId="{9F464C38-E62F-4745-ACE5-902F8B84C06A}" type="pres">
      <dgm:prSet presAssocID="{0D17CB7C-382E-4017-ACE7-E5CDEAED5F85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A630F9F-2709-4352-B839-432967953077}" type="pres">
      <dgm:prSet presAssocID="{0D17CB7C-382E-4017-ACE7-E5CDEAED5F85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9F1B564-CCEF-4866-AF17-56A68D7BDF59}" type="pres">
      <dgm:prSet presAssocID="{60F1FFC2-F7A6-4867-A3CC-C8058A2483DA}" presName="hSp" presStyleCnt="0"/>
      <dgm:spPr/>
    </dgm:pt>
    <dgm:pt modelId="{F530B6BD-14CB-475C-BD2E-5ECA4106097C}" type="pres">
      <dgm:prSet presAssocID="{60F1FFC2-F7A6-4867-A3CC-C8058A2483DA}" presName="vProcSp" presStyleCnt="0"/>
      <dgm:spPr/>
    </dgm:pt>
    <dgm:pt modelId="{0D0FA6A8-BCEA-4754-821E-84589C6AB437}" type="pres">
      <dgm:prSet presAssocID="{60F1FFC2-F7A6-4867-A3CC-C8058A2483DA}" presName="vSp1" presStyleCnt="0"/>
      <dgm:spPr/>
    </dgm:pt>
    <dgm:pt modelId="{8F1BB2F8-3CAA-4394-9F14-F00074E2D09F}" type="pres">
      <dgm:prSet presAssocID="{60F1FFC2-F7A6-4867-A3CC-C8058A2483DA}" presName="simulatedConn" presStyleLbl="solidFgAcc1" presStyleIdx="1" presStyleCnt="2"/>
      <dgm:spPr/>
    </dgm:pt>
    <dgm:pt modelId="{06B64485-6084-45CC-9664-E045C5EFE69C}" type="pres">
      <dgm:prSet presAssocID="{60F1FFC2-F7A6-4867-A3CC-C8058A2483DA}" presName="vSp2" presStyleCnt="0"/>
      <dgm:spPr/>
    </dgm:pt>
    <dgm:pt modelId="{6745C5B2-D64D-4D5F-B129-D862627A4C03}" type="pres">
      <dgm:prSet presAssocID="{60F1FFC2-F7A6-4867-A3CC-C8058A2483DA}" presName="sibTrans" presStyleCnt="0"/>
      <dgm:spPr/>
    </dgm:pt>
    <dgm:pt modelId="{588D2899-B374-43E3-826F-B0C427490A16}" type="pres">
      <dgm:prSet presAssocID="{EB97B5D0-D69E-4128-AF76-B16EBD5858D8}" presName="compositeNode" presStyleCnt="0">
        <dgm:presLayoutVars>
          <dgm:bulletEnabled val="1"/>
        </dgm:presLayoutVars>
      </dgm:prSet>
      <dgm:spPr/>
    </dgm:pt>
    <dgm:pt modelId="{B55763C1-19C9-416C-B22C-7C636E1D55C0}" type="pres">
      <dgm:prSet presAssocID="{EB97B5D0-D69E-4128-AF76-B16EBD5858D8}" presName="bgRect" presStyleLbl="node1" presStyleIdx="2" presStyleCnt="3" custScaleY="104743"/>
      <dgm:spPr/>
    </dgm:pt>
    <dgm:pt modelId="{8D5F3B37-8F12-4F24-854A-2CA8B3A509D4}" type="pres">
      <dgm:prSet presAssocID="{EB97B5D0-D69E-4128-AF76-B16EBD5858D8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0B240559-396C-4976-A803-727B87ACBECC}" type="pres">
      <dgm:prSet presAssocID="{EB97B5D0-D69E-4128-AF76-B16EBD5858D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92540AEA-2205-4A83-B016-241AA1E62439}" srcId="{39A8E19C-D5D4-4543-B315-7FEADD12EE84}" destId="{EB97B5D0-D69E-4128-AF76-B16EBD5858D8}" srcOrd="2" destOrd="0" parTransId="{2E3A185C-470C-46E9-AEC6-8AA216B0747C}" sibTransId="{5B7A620F-550C-48B9-AA87-5EEF8DFC04F1}"/>
    <dgm:cxn modelId="{EEB71A65-BA4B-439D-80C9-F4B0995C2CCE}" type="presOf" srcId="{A5236498-24EF-4676-9BB2-C642736D46AC}" destId="{1A630F9F-2709-4352-B839-432967953077}" srcOrd="0" destOrd="0" presId="urn:microsoft.com/office/officeart/2005/8/layout/hProcess7"/>
    <dgm:cxn modelId="{1AF209B9-890A-454E-8DAD-C59BCB12D042}" type="presOf" srcId="{0D17CB7C-382E-4017-ACE7-E5CDEAED5F85}" destId="{9F464C38-E62F-4745-ACE5-902F8B84C06A}" srcOrd="1" destOrd="0" presId="urn:microsoft.com/office/officeart/2005/8/layout/hProcess7"/>
    <dgm:cxn modelId="{D5822900-8291-439E-B40C-478C89CF9779}" type="presOf" srcId="{78EE85E0-E8A1-48AA-8286-28373D6C39FC}" destId="{E48B7A4D-E766-4FD4-AE35-2595264E81F9}" srcOrd="0" destOrd="0" presId="urn:microsoft.com/office/officeart/2005/8/layout/hProcess7"/>
    <dgm:cxn modelId="{FAB2D569-1715-46AF-B7F3-DC9FB0DEC9FC}" srcId="{EB97B5D0-D69E-4128-AF76-B16EBD5858D8}" destId="{AF8D5E0E-CBDE-4BFA-AD36-F95AAF7A84AD}" srcOrd="0" destOrd="0" parTransId="{6EBE5381-6E7C-4EF9-BD9A-05EA07DE7022}" sibTransId="{B311DE65-A8C3-42C9-B1BD-D444767B1E4B}"/>
    <dgm:cxn modelId="{2408FCAF-0414-410C-9571-AA8AE2683A13}" type="presOf" srcId="{39A8E19C-D5D4-4543-B315-7FEADD12EE84}" destId="{8CF59A5B-0640-4A2F-A2BD-B1A0545C1BCD}" srcOrd="0" destOrd="0" presId="urn:microsoft.com/office/officeart/2005/8/layout/hProcess7"/>
    <dgm:cxn modelId="{C20B834C-7E79-4646-B380-7345EA7137CA}" type="presOf" srcId="{EB97B5D0-D69E-4128-AF76-B16EBD5858D8}" destId="{B55763C1-19C9-416C-B22C-7C636E1D55C0}" srcOrd="0" destOrd="0" presId="urn:microsoft.com/office/officeart/2005/8/layout/hProcess7"/>
    <dgm:cxn modelId="{1B508E07-3792-4225-A3A2-4E8006BE64E0}" srcId="{39A8E19C-D5D4-4543-B315-7FEADD12EE84}" destId="{0D17CB7C-382E-4017-ACE7-E5CDEAED5F85}" srcOrd="1" destOrd="0" parTransId="{24BA49E1-98EE-442A-AFA4-32C03B812296}" sibTransId="{60F1FFC2-F7A6-4867-A3CC-C8058A2483DA}"/>
    <dgm:cxn modelId="{B5CF734E-FB06-453A-94D2-CD7CA1388372}" type="presOf" srcId="{AF8D5E0E-CBDE-4BFA-AD36-F95AAF7A84AD}" destId="{0B240559-396C-4976-A803-727B87ACBECC}" srcOrd="0" destOrd="0" presId="urn:microsoft.com/office/officeart/2005/8/layout/hProcess7"/>
    <dgm:cxn modelId="{0E5D61E5-D272-4C54-91C9-5301315EE43A}" srcId="{0D17CB7C-382E-4017-ACE7-E5CDEAED5F85}" destId="{A5236498-24EF-4676-9BB2-C642736D46AC}" srcOrd="0" destOrd="0" parTransId="{CC85FE3E-3AA6-44B4-867F-C1EC68CBA953}" sibTransId="{64EAC60B-75DC-4E55-9EA9-457C2AE8382D}"/>
    <dgm:cxn modelId="{BC72A1F4-D230-47FB-90D8-FE9639460135}" type="presOf" srcId="{78EE85E0-E8A1-48AA-8286-28373D6C39FC}" destId="{1C083FCF-221B-4755-ACB4-38CCDB843005}" srcOrd="1" destOrd="0" presId="urn:microsoft.com/office/officeart/2005/8/layout/hProcess7"/>
    <dgm:cxn modelId="{20129526-1748-43C7-9DEB-296C27BD2435}" srcId="{39A8E19C-D5D4-4543-B315-7FEADD12EE84}" destId="{78EE85E0-E8A1-48AA-8286-28373D6C39FC}" srcOrd="0" destOrd="0" parTransId="{1174F7C4-9AE5-4BC4-B6A7-FA688988DF60}" sibTransId="{8FE77D8B-A3C1-41C1-876E-C9C5E9EBC4CC}"/>
    <dgm:cxn modelId="{733F3B1F-F3A4-434A-9386-805CD8DCB255}" srcId="{78EE85E0-E8A1-48AA-8286-28373D6C39FC}" destId="{84D89523-906E-49F7-8F33-D1548EB5F40F}" srcOrd="0" destOrd="0" parTransId="{68A8937A-73B8-4C07-87E3-82764F83C342}" sibTransId="{D655EB13-7619-4230-BAA1-77B85310B92A}"/>
    <dgm:cxn modelId="{043804EB-717A-4AD0-95E8-EE0A608831D9}" type="presOf" srcId="{0D17CB7C-382E-4017-ACE7-E5CDEAED5F85}" destId="{BFBA79C8-5755-489E-92D5-5C65FDAE379B}" srcOrd="0" destOrd="0" presId="urn:microsoft.com/office/officeart/2005/8/layout/hProcess7"/>
    <dgm:cxn modelId="{207A92AD-782E-4A87-9D95-BE06864736C3}" type="presOf" srcId="{EB97B5D0-D69E-4128-AF76-B16EBD5858D8}" destId="{8D5F3B37-8F12-4F24-854A-2CA8B3A509D4}" srcOrd="1" destOrd="0" presId="urn:microsoft.com/office/officeart/2005/8/layout/hProcess7"/>
    <dgm:cxn modelId="{C40D6D82-B969-4C28-9A5B-C7CAEA5AFB8E}" type="presOf" srcId="{84D89523-906E-49F7-8F33-D1548EB5F40F}" destId="{DEB2A705-AFE1-4DCE-934F-356D8A1D8280}" srcOrd="0" destOrd="0" presId="urn:microsoft.com/office/officeart/2005/8/layout/hProcess7"/>
    <dgm:cxn modelId="{39E3B39B-00F1-4613-8F22-2DA27BD584CE}" type="presParOf" srcId="{8CF59A5B-0640-4A2F-A2BD-B1A0545C1BCD}" destId="{F795CA2B-C8AE-4798-84D8-7D0EEFAB8B98}" srcOrd="0" destOrd="0" presId="urn:microsoft.com/office/officeart/2005/8/layout/hProcess7"/>
    <dgm:cxn modelId="{799CC2D0-58E5-4476-99D3-B6420E9DD2DA}" type="presParOf" srcId="{F795CA2B-C8AE-4798-84D8-7D0EEFAB8B98}" destId="{E48B7A4D-E766-4FD4-AE35-2595264E81F9}" srcOrd="0" destOrd="0" presId="urn:microsoft.com/office/officeart/2005/8/layout/hProcess7"/>
    <dgm:cxn modelId="{B4359D71-DD60-4454-92FF-07DAED3B63BF}" type="presParOf" srcId="{F795CA2B-C8AE-4798-84D8-7D0EEFAB8B98}" destId="{1C083FCF-221B-4755-ACB4-38CCDB843005}" srcOrd="1" destOrd="0" presId="urn:microsoft.com/office/officeart/2005/8/layout/hProcess7"/>
    <dgm:cxn modelId="{D5534E55-031C-4F91-A625-0D394E103D45}" type="presParOf" srcId="{F795CA2B-C8AE-4798-84D8-7D0EEFAB8B98}" destId="{DEB2A705-AFE1-4DCE-934F-356D8A1D8280}" srcOrd="2" destOrd="0" presId="urn:microsoft.com/office/officeart/2005/8/layout/hProcess7"/>
    <dgm:cxn modelId="{FF739DF4-A3B9-4D44-87E7-57F86D0CA10A}" type="presParOf" srcId="{8CF59A5B-0640-4A2F-A2BD-B1A0545C1BCD}" destId="{4DA91127-9CFE-4554-A566-041ADC40879B}" srcOrd="1" destOrd="0" presId="urn:microsoft.com/office/officeart/2005/8/layout/hProcess7"/>
    <dgm:cxn modelId="{A7D4802E-B2AE-4C52-96D5-4A52A007825A}" type="presParOf" srcId="{8CF59A5B-0640-4A2F-A2BD-B1A0545C1BCD}" destId="{6BE0662C-11C9-4401-8CEC-65C7A817691D}" srcOrd="2" destOrd="0" presId="urn:microsoft.com/office/officeart/2005/8/layout/hProcess7"/>
    <dgm:cxn modelId="{0DAE6A5F-4012-4DDC-A13C-7032010D0CE3}" type="presParOf" srcId="{6BE0662C-11C9-4401-8CEC-65C7A817691D}" destId="{C579C962-107C-4978-8149-05C6775973AF}" srcOrd="0" destOrd="0" presId="urn:microsoft.com/office/officeart/2005/8/layout/hProcess7"/>
    <dgm:cxn modelId="{270A2720-257F-45F4-ACFC-101F96E104BF}" type="presParOf" srcId="{6BE0662C-11C9-4401-8CEC-65C7A817691D}" destId="{CE8A0D53-E8B8-4ED9-B678-DB465FE5E9A4}" srcOrd="1" destOrd="0" presId="urn:microsoft.com/office/officeart/2005/8/layout/hProcess7"/>
    <dgm:cxn modelId="{DBEBF5DA-254B-4688-A6A3-1F2CCC03489E}" type="presParOf" srcId="{6BE0662C-11C9-4401-8CEC-65C7A817691D}" destId="{5100878A-9003-4B50-8410-45AA4886A1EE}" srcOrd="2" destOrd="0" presId="urn:microsoft.com/office/officeart/2005/8/layout/hProcess7"/>
    <dgm:cxn modelId="{87BA5AEB-3A4B-4C18-B37F-30C1C47273B9}" type="presParOf" srcId="{8CF59A5B-0640-4A2F-A2BD-B1A0545C1BCD}" destId="{2EC96DE0-6A35-4CE7-97C1-5A83F82600B6}" srcOrd="3" destOrd="0" presId="urn:microsoft.com/office/officeart/2005/8/layout/hProcess7"/>
    <dgm:cxn modelId="{C0069B6E-6F86-4A7B-863E-FC5E1CAB5AA4}" type="presParOf" srcId="{8CF59A5B-0640-4A2F-A2BD-B1A0545C1BCD}" destId="{3C353D1D-F4BC-4EC3-80EC-205A748A26D6}" srcOrd="4" destOrd="0" presId="urn:microsoft.com/office/officeart/2005/8/layout/hProcess7"/>
    <dgm:cxn modelId="{05524B06-AF5C-4B7C-98EB-9035F80818FA}" type="presParOf" srcId="{3C353D1D-F4BC-4EC3-80EC-205A748A26D6}" destId="{BFBA79C8-5755-489E-92D5-5C65FDAE379B}" srcOrd="0" destOrd="0" presId="urn:microsoft.com/office/officeart/2005/8/layout/hProcess7"/>
    <dgm:cxn modelId="{7419767A-E2F4-48F9-9443-292C4D433745}" type="presParOf" srcId="{3C353D1D-F4BC-4EC3-80EC-205A748A26D6}" destId="{9F464C38-E62F-4745-ACE5-902F8B84C06A}" srcOrd="1" destOrd="0" presId="urn:microsoft.com/office/officeart/2005/8/layout/hProcess7"/>
    <dgm:cxn modelId="{0C5F597C-81EB-4731-A5CD-E20210215912}" type="presParOf" srcId="{3C353D1D-F4BC-4EC3-80EC-205A748A26D6}" destId="{1A630F9F-2709-4352-B839-432967953077}" srcOrd="2" destOrd="0" presId="urn:microsoft.com/office/officeart/2005/8/layout/hProcess7"/>
    <dgm:cxn modelId="{B95361D7-4E42-4201-9639-B42E0030CA4F}" type="presParOf" srcId="{8CF59A5B-0640-4A2F-A2BD-B1A0545C1BCD}" destId="{19F1B564-CCEF-4866-AF17-56A68D7BDF59}" srcOrd="5" destOrd="0" presId="urn:microsoft.com/office/officeart/2005/8/layout/hProcess7"/>
    <dgm:cxn modelId="{3471DC5A-DE3D-4AA7-B6D1-51D08DD6080D}" type="presParOf" srcId="{8CF59A5B-0640-4A2F-A2BD-B1A0545C1BCD}" destId="{F530B6BD-14CB-475C-BD2E-5ECA4106097C}" srcOrd="6" destOrd="0" presId="urn:microsoft.com/office/officeart/2005/8/layout/hProcess7"/>
    <dgm:cxn modelId="{0D583458-61D1-4146-B864-18877721AF71}" type="presParOf" srcId="{F530B6BD-14CB-475C-BD2E-5ECA4106097C}" destId="{0D0FA6A8-BCEA-4754-821E-84589C6AB437}" srcOrd="0" destOrd="0" presId="urn:microsoft.com/office/officeart/2005/8/layout/hProcess7"/>
    <dgm:cxn modelId="{55C4E926-7FEE-469A-81F2-0C5B0C290D43}" type="presParOf" srcId="{F530B6BD-14CB-475C-BD2E-5ECA4106097C}" destId="{8F1BB2F8-3CAA-4394-9F14-F00074E2D09F}" srcOrd="1" destOrd="0" presId="urn:microsoft.com/office/officeart/2005/8/layout/hProcess7"/>
    <dgm:cxn modelId="{EFC670BA-DF0D-4346-8B7C-4E818980FB38}" type="presParOf" srcId="{F530B6BD-14CB-475C-BD2E-5ECA4106097C}" destId="{06B64485-6084-45CC-9664-E045C5EFE69C}" srcOrd="2" destOrd="0" presId="urn:microsoft.com/office/officeart/2005/8/layout/hProcess7"/>
    <dgm:cxn modelId="{514BD6E7-3D87-43D3-AC98-EA722764B093}" type="presParOf" srcId="{8CF59A5B-0640-4A2F-A2BD-B1A0545C1BCD}" destId="{6745C5B2-D64D-4D5F-B129-D862627A4C03}" srcOrd="7" destOrd="0" presId="urn:microsoft.com/office/officeart/2005/8/layout/hProcess7"/>
    <dgm:cxn modelId="{4AF62648-ECD6-47E6-9255-5F20D0D543DE}" type="presParOf" srcId="{8CF59A5B-0640-4A2F-A2BD-B1A0545C1BCD}" destId="{588D2899-B374-43E3-826F-B0C427490A16}" srcOrd="8" destOrd="0" presId="urn:microsoft.com/office/officeart/2005/8/layout/hProcess7"/>
    <dgm:cxn modelId="{79288B0E-CF9A-4C02-A186-1DAF79E455FB}" type="presParOf" srcId="{588D2899-B374-43E3-826F-B0C427490A16}" destId="{B55763C1-19C9-416C-B22C-7C636E1D55C0}" srcOrd="0" destOrd="0" presId="urn:microsoft.com/office/officeart/2005/8/layout/hProcess7"/>
    <dgm:cxn modelId="{BA6EAF79-3CBD-4CA9-9178-9FCAF2E67E1B}" type="presParOf" srcId="{588D2899-B374-43E3-826F-B0C427490A16}" destId="{8D5F3B37-8F12-4F24-854A-2CA8B3A509D4}" srcOrd="1" destOrd="0" presId="urn:microsoft.com/office/officeart/2005/8/layout/hProcess7"/>
    <dgm:cxn modelId="{309FD56B-B9CC-4C6F-8C42-4200EA3F604E}" type="presParOf" srcId="{588D2899-B374-43E3-826F-B0C427490A16}" destId="{0B240559-396C-4976-A803-727B87ACBECC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8B7A4D-E766-4FD4-AE35-2595264E81F9}">
      <dsp:nvSpPr>
        <dsp:cNvPr id="0" name=""/>
        <dsp:cNvSpPr/>
      </dsp:nvSpPr>
      <dsp:spPr>
        <a:xfrm>
          <a:off x="522" y="253991"/>
          <a:ext cx="2532821" cy="3632217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900" kern="1200" dirty="0" smtClean="0"/>
            <a:t>Rappresentazione </a:t>
          </a:r>
          <a:endParaRPr lang="it-IT" sz="2900" kern="1200" dirty="0"/>
        </a:p>
      </dsp:txBody>
      <dsp:txXfrm rot="16200000">
        <a:off x="-1235404" y="1489918"/>
        <a:ext cx="2978417" cy="506564"/>
      </dsp:txXfrm>
    </dsp:sp>
    <dsp:sp modelId="{DEB2A705-AFE1-4DCE-934F-356D8A1D8280}">
      <dsp:nvSpPr>
        <dsp:cNvPr id="0" name=""/>
        <dsp:cNvSpPr/>
      </dsp:nvSpPr>
      <dsp:spPr>
        <a:xfrm>
          <a:off x="517607" y="253991"/>
          <a:ext cx="1886951" cy="363221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Verdana" pitchFamily="34" charset="0"/>
            </a:rPr>
            <a:t>Riprende il dualismo kantiano allo scopo di affermare che il mondo è un’illusione, è la mia rappresentazione. Si può cogliere la vera essenza delle cose solo attraverso un’intuizione geniale (valore dato all’arte) </a:t>
          </a:r>
          <a:endParaRPr lang="it-IT" sz="1600" kern="1200" dirty="0">
            <a:latin typeface="Verdana" pitchFamily="34" charset="0"/>
          </a:endParaRPr>
        </a:p>
      </dsp:txBody>
      <dsp:txXfrm>
        <a:off x="517607" y="253991"/>
        <a:ext cx="1886951" cy="3632217"/>
      </dsp:txXfrm>
    </dsp:sp>
    <dsp:sp modelId="{BFBA79C8-5755-489E-92D5-5C65FDAE379B}">
      <dsp:nvSpPr>
        <dsp:cNvPr id="0" name=""/>
        <dsp:cNvSpPr/>
      </dsp:nvSpPr>
      <dsp:spPr>
        <a:xfrm>
          <a:off x="2627071" y="253991"/>
          <a:ext cx="2677938" cy="3213526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900" kern="1200" dirty="0" smtClean="0"/>
            <a:t>Volontà </a:t>
          </a:r>
          <a:endParaRPr lang="it-IT" sz="2900" kern="1200" dirty="0"/>
        </a:p>
      </dsp:txBody>
      <dsp:txXfrm rot="16200000">
        <a:off x="1577319" y="1303743"/>
        <a:ext cx="2635091" cy="535587"/>
      </dsp:txXfrm>
    </dsp:sp>
    <dsp:sp modelId="{CE8A0D53-E8B8-4ED9-B678-DB465FE5E9A4}">
      <dsp:nvSpPr>
        <dsp:cNvPr id="0" name=""/>
        <dsp:cNvSpPr/>
      </dsp:nvSpPr>
      <dsp:spPr>
        <a:xfrm rot="5400000">
          <a:off x="2404385" y="2807369"/>
          <a:ext cx="472152" cy="40169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630F9F-2709-4352-B839-432967953077}">
      <dsp:nvSpPr>
        <dsp:cNvPr id="0" name=""/>
        <dsp:cNvSpPr/>
      </dsp:nvSpPr>
      <dsp:spPr>
        <a:xfrm>
          <a:off x="3162659" y="253991"/>
          <a:ext cx="1995064" cy="321352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Verdana" pitchFamily="34" charset="0"/>
            </a:rPr>
            <a:t>Tutto è mosso da una Volontà universale e l’uomo è una delle oggettivazioni di tale Volontà. Ma la volontà, implicando uno stato di bisogno, conduce inevitabilmente ad un’esistenza infelice</a:t>
          </a:r>
          <a:endParaRPr lang="it-IT" sz="1600" kern="1200" dirty="0">
            <a:latin typeface="Verdana" pitchFamily="34" charset="0"/>
          </a:endParaRPr>
        </a:p>
      </dsp:txBody>
      <dsp:txXfrm>
        <a:off x="3162659" y="253991"/>
        <a:ext cx="1995064" cy="3213526"/>
      </dsp:txXfrm>
    </dsp:sp>
    <dsp:sp modelId="{B55763C1-19C9-416C-B22C-7C636E1D55C0}">
      <dsp:nvSpPr>
        <dsp:cNvPr id="0" name=""/>
        <dsp:cNvSpPr/>
      </dsp:nvSpPr>
      <dsp:spPr>
        <a:xfrm>
          <a:off x="5398738" y="253991"/>
          <a:ext cx="2677938" cy="336594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441" rIns="128905" bIns="0" numCol="1" spcCol="1270" anchor="t" anchorCtr="0">
          <a:noAutofit/>
        </a:bodyPr>
        <a:lstStyle/>
        <a:p>
          <a:pPr lvl="0" algn="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900" kern="1200" dirty="0" smtClean="0"/>
            <a:t>Pessimismo </a:t>
          </a:r>
          <a:endParaRPr lang="it-IT" sz="2900" kern="1200" dirty="0"/>
        </a:p>
      </dsp:txBody>
      <dsp:txXfrm rot="16200000">
        <a:off x="4286495" y="1366234"/>
        <a:ext cx="2760074" cy="535587"/>
      </dsp:txXfrm>
    </dsp:sp>
    <dsp:sp modelId="{8F1BB2F8-3CAA-4394-9F14-F00074E2D09F}">
      <dsp:nvSpPr>
        <dsp:cNvPr id="0" name=""/>
        <dsp:cNvSpPr/>
      </dsp:nvSpPr>
      <dsp:spPr>
        <a:xfrm rot="5400000">
          <a:off x="5176051" y="2807369"/>
          <a:ext cx="472152" cy="40169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240559-396C-4976-A803-727B87ACBECC}">
      <dsp:nvSpPr>
        <dsp:cNvPr id="0" name=""/>
        <dsp:cNvSpPr/>
      </dsp:nvSpPr>
      <dsp:spPr>
        <a:xfrm>
          <a:off x="5934326" y="253991"/>
          <a:ext cx="1995064" cy="336594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latin typeface="Verdana" pitchFamily="34" charset="0"/>
            </a:rPr>
            <a:t>Dalla volontà, dunque, si giunge al pessimismo come conclusione filosofica. Nonostante ciò S. afferma l’esistenza di alcune vie per liberarsi dalla sofferenza: l’arte, la giustizia, la compassione e soprattutto l’ascesi (vedi Nirvana)</a:t>
          </a:r>
          <a:endParaRPr lang="it-IT" sz="1600" kern="1200" dirty="0">
            <a:latin typeface="Verdana" pitchFamily="34" charset="0"/>
          </a:endParaRPr>
        </a:p>
      </dsp:txBody>
      <dsp:txXfrm>
        <a:off x="5934326" y="253991"/>
        <a:ext cx="1995064" cy="33659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2ADD3-C1D9-47AE-ABB2-C377B8AB969E}" type="datetimeFigureOut">
              <a:rPr lang="it-IT" smtClean="0"/>
              <a:t>09/12/11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049A0-EF8E-472A-BAC6-49F133885FAF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220px-Arthur_Schopenhauer_Portrait_by_Ludwig_Sigismund_Ruhl_18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1676400"/>
            <a:ext cx="3549239" cy="4533346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304800" y="5334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La filosofia di </a:t>
            </a:r>
            <a:r>
              <a:rPr lang="it-IT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S</a:t>
            </a:r>
            <a:r>
              <a:rPr lang="it-IT" sz="40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chopenauer</a:t>
            </a:r>
            <a:endParaRPr lang="it-IT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2819400" y="3276600"/>
            <a:ext cx="35052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latin typeface="Verdana" pitchFamily="34" charset="0"/>
              </a:rPr>
              <a:t>Le influenze sulla filosofia di </a:t>
            </a:r>
            <a:r>
              <a:rPr lang="it-IT" sz="2000" b="1" dirty="0" err="1" smtClean="0">
                <a:latin typeface="Verdana" pitchFamily="34" charset="0"/>
              </a:rPr>
              <a:t>Schopenauer</a:t>
            </a:r>
            <a:endParaRPr lang="it-IT" sz="2000" b="1" dirty="0">
              <a:latin typeface="Verdana" pitchFamily="34" charset="0"/>
            </a:endParaRPr>
          </a:p>
        </p:txBody>
      </p:sp>
      <p:sp>
        <p:nvSpPr>
          <p:cNvPr id="4" name="Ovale 3"/>
          <p:cNvSpPr/>
          <p:nvPr/>
        </p:nvSpPr>
        <p:spPr>
          <a:xfrm>
            <a:off x="457200" y="609600"/>
            <a:ext cx="2667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Verdana" pitchFamily="34" charset="0"/>
              </a:rPr>
              <a:t>R</a:t>
            </a:r>
            <a:r>
              <a:rPr lang="it-IT" dirty="0" smtClean="0">
                <a:latin typeface="Verdana" pitchFamily="34" charset="0"/>
              </a:rPr>
              <a:t>omanticismo </a:t>
            </a:r>
          </a:p>
        </p:txBody>
      </p:sp>
      <p:sp>
        <p:nvSpPr>
          <p:cNvPr id="5" name="Ovale 4"/>
          <p:cNvSpPr/>
          <p:nvPr/>
        </p:nvSpPr>
        <p:spPr>
          <a:xfrm>
            <a:off x="3200400" y="1447800"/>
            <a:ext cx="2667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 smtClean="0">
                <a:latin typeface="Verdana" pitchFamily="34" charset="0"/>
              </a:rPr>
              <a:t>Kant</a:t>
            </a:r>
            <a:r>
              <a:rPr lang="it-IT" dirty="0" smtClean="0">
                <a:latin typeface="Verdana" pitchFamily="34" charset="0"/>
              </a:rPr>
              <a:t>  </a:t>
            </a:r>
          </a:p>
        </p:txBody>
      </p:sp>
      <p:sp>
        <p:nvSpPr>
          <p:cNvPr id="6" name="Ovale 5"/>
          <p:cNvSpPr/>
          <p:nvPr/>
        </p:nvSpPr>
        <p:spPr>
          <a:xfrm>
            <a:off x="5867400" y="4953000"/>
            <a:ext cx="2667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Verdana" pitchFamily="34" charset="0"/>
              </a:rPr>
              <a:t>Filosofie orientali </a:t>
            </a:r>
          </a:p>
        </p:txBody>
      </p:sp>
      <p:sp>
        <p:nvSpPr>
          <p:cNvPr id="7" name="Ovale 6"/>
          <p:cNvSpPr/>
          <p:nvPr/>
        </p:nvSpPr>
        <p:spPr>
          <a:xfrm>
            <a:off x="685800" y="4953000"/>
            <a:ext cx="2667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Verdana" pitchFamily="34" charset="0"/>
              </a:rPr>
              <a:t>Platone  </a:t>
            </a:r>
          </a:p>
        </p:txBody>
      </p:sp>
      <p:sp>
        <p:nvSpPr>
          <p:cNvPr id="8" name="Ovale 7"/>
          <p:cNvSpPr/>
          <p:nvPr/>
        </p:nvSpPr>
        <p:spPr>
          <a:xfrm>
            <a:off x="6019800" y="685800"/>
            <a:ext cx="2667000" cy="838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latin typeface="Verdana" pitchFamily="34" charset="0"/>
              </a:rPr>
              <a:t>Illuminismo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a 1 2"/>
          <p:cNvSpPr/>
          <p:nvPr/>
        </p:nvSpPr>
        <p:spPr>
          <a:xfrm>
            <a:off x="1828800" y="609600"/>
            <a:ext cx="5029200" cy="106680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i="1" dirty="0" smtClean="0">
                <a:latin typeface="Verdana" pitchFamily="34" charset="0"/>
              </a:rPr>
              <a:t>Il Mondo come Volontà e come Rappresentazione</a:t>
            </a:r>
            <a:endParaRPr lang="it-IT" b="1" i="1" dirty="0">
              <a:latin typeface="Verdana" pitchFamily="34" charset="0"/>
            </a:endParaRPr>
          </a:p>
        </p:txBody>
      </p:sp>
      <p:graphicFrame>
        <p:nvGraphicFramePr>
          <p:cNvPr id="4" name="Diagramma 3"/>
          <p:cNvGraphicFramePr/>
          <p:nvPr/>
        </p:nvGraphicFramePr>
        <p:xfrm>
          <a:off x="533400" y="1905000"/>
          <a:ext cx="8077200" cy="414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Graphic spid="4" grpId="0">
        <p:bldAsOne/>
      </p:bldGraphic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135</Words>
  <Application>Microsoft Office PowerPoint</Application>
  <PresentationFormat>Presentazione su schermo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Diapositiva 1</vt:lpstr>
      <vt:lpstr>Diapositiva 2</vt:lpstr>
      <vt:lpstr>Diapositiva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Irma</dc:creator>
  <cp:lastModifiedBy>Irma</cp:lastModifiedBy>
  <cp:revision>8</cp:revision>
  <dcterms:created xsi:type="dcterms:W3CDTF">2011-12-09T09:02:02Z</dcterms:created>
  <dcterms:modified xsi:type="dcterms:W3CDTF">2011-12-09T09:37:57Z</dcterms:modified>
</cp:coreProperties>
</file>