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64" r:id="rId4"/>
    <p:sldId id="259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6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March 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Decameron, giornata IV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65400" y="2537099"/>
            <a:ext cx="4013200" cy="306733"/>
          </a:xfrm>
        </p:spPr>
        <p:txBody>
          <a:bodyPr>
            <a:normAutofit fontScale="90000"/>
          </a:bodyPr>
          <a:lstStyle/>
          <a:p>
            <a:r>
              <a:rPr lang="it-IT" dirty="0"/>
              <a:t>Tancredi e </a:t>
            </a:r>
            <a:r>
              <a:rPr lang="it-IT" dirty="0" err="1"/>
              <a:t>ghismonda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5252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principali della novella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93801" y="2560320"/>
            <a:ext cx="477853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it-IT" dirty="0"/>
              <a:t>Re della giornata: </a:t>
            </a:r>
            <a:r>
              <a:rPr lang="it-IT" dirty="0" err="1"/>
              <a:t>Filostrato</a:t>
            </a:r>
            <a:endParaRPr lang="it-IT" dirty="0"/>
          </a:p>
          <a:p>
            <a:pPr>
              <a:lnSpc>
                <a:spcPct val="80000"/>
              </a:lnSpc>
            </a:pPr>
            <a:r>
              <a:rPr lang="it-IT" dirty="0"/>
              <a:t>     (che significa «vinto </a:t>
            </a:r>
            <a:r>
              <a:rPr lang="it-IT" dirty="0" smtClean="0"/>
              <a:t>d’amore</a:t>
            </a:r>
            <a:r>
              <a:rPr lang="it-IT" dirty="0"/>
              <a:t>»)</a:t>
            </a:r>
          </a:p>
          <a:p>
            <a:pPr>
              <a:lnSpc>
                <a:spcPct val="80000"/>
              </a:lnSpc>
            </a:pPr>
            <a:r>
              <a:rPr lang="it-IT" dirty="0"/>
              <a:t>                  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it-IT" dirty="0"/>
              <a:t>Tema della giornata: storie d’amore dall’esito tragico (anche nella quinta giornata vengono narrate storie d’amore ma a lieto fine)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it-IT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it-IT" dirty="0"/>
              <a:t>Narratrice: Fiammetta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it-IT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dirty="0"/>
              <a:t>I personaggi principali sono: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it-IT" dirty="0" err="1"/>
              <a:t>Ghismonda</a:t>
            </a:r>
            <a:r>
              <a:rPr lang="it-IT" dirty="0"/>
              <a:t> </a:t>
            </a:r>
          </a:p>
          <a:p>
            <a:pPr marL="285750" indent="-285750"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it-IT" dirty="0"/>
              <a:t>Tancredi </a:t>
            </a:r>
          </a:p>
          <a:p>
            <a:pPr marL="285750" indent="-285750"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it-IT" dirty="0"/>
              <a:t>Guiscardo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136" y="2694624"/>
            <a:ext cx="2173269" cy="27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3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 e luoghi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00332" y="2672861"/>
            <a:ext cx="734333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Tempo non precisato, ma intorno agli inizi dell’anno Mille.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Fatti accaduti in più giorni ma non sappiamo precisamente quanti, infatti l’unico indicatore temporale è «il giorno seguente»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Non sono presenti descrizioni dettagliate dei luoghi in cui si svolge la </a:t>
            </a:r>
            <a:r>
              <a:rPr lang="it-IT" dirty="0" smtClean="0"/>
              <a:t>novella. </a:t>
            </a:r>
            <a:r>
              <a:rPr lang="it-IT" dirty="0"/>
              <a:t>I luoghi sono principalmente quattro: Salerno dove vive Tancredi, la stanza di </a:t>
            </a:r>
            <a:r>
              <a:rPr lang="it-IT" dirty="0" err="1"/>
              <a:t>Ghismonda</a:t>
            </a:r>
            <a:r>
              <a:rPr lang="it-IT" dirty="0"/>
              <a:t>, la grotta e il sepolcro.</a:t>
            </a:r>
          </a:p>
        </p:txBody>
      </p:sp>
    </p:spTree>
    <p:extLst>
      <p:ext uri="{BB962C8B-B14F-4D97-AF65-F5344CB8AC3E}">
        <p14:creationId xmlns:p14="http://schemas.microsoft.com/office/powerpoint/2010/main" xmlns="" val="61375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ghismonda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91932" y="2601878"/>
            <a:ext cx="376905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dirty="0"/>
              <a:t>È la protagonista della novella, donna caratterialmente forte, astuta, coraggiosa, magnanima e di bel aspetto.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dirty="0"/>
              <a:t>Compie decisioni importanti con fermezza e moralità, come quella di scegliere di amare Guiscardo, seppur valletto del padre, secondo cui disdicevole per la condizione di non nobiltà.</a:t>
            </a:r>
          </a:p>
          <a:p>
            <a:pPr>
              <a:lnSpc>
                <a:spcPct val="80000"/>
              </a:lnSpc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0650" y="2401252"/>
            <a:ext cx="2857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05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tancredi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22606" y="2110154"/>
            <a:ext cx="566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Tancredi è il padre di </a:t>
            </a:r>
            <a:r>
              <a:rPr lang="it-IT" dirty="0" err="1"/>
              <a:t>Ghismonda</a:t>
            </a:r>
            <a:r>
              <a:rPr lang="it-IT" dirty="0"/>
              <a:t>, principe di Salerno.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È un personaggio debole e privo di dignità.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È disposto ad uccide l’amato della figlia pur di mettere fine al loro amore.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È l’antagonista della novella.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1229" y="3812345"/>
            <a:ext cx="4015555" cy="26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40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guiscardo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7326" y="2307099"/>
            <a:ext cx="3854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È un </a:t>
            </a:r>
            <a:r>
              <a:rPr lang="it-IT" dirty="0" smtClean="0"/>
              <a:t>servo, </a:t>
            </a:r>
            <a:r>
              <a:rPr lang="it-IT" dirty="0" smtClean="0"/>
              <a:t>nobile di sentimenti, ma no </a:t>
            </a:r>
            <a:r>
              <a:rPr lang="it-IT" smtClean="0"/>
              <a:t>di nascita, </a:t>
            </a:r>
            <a:r>
              <a:rPr lang="it-IT" dirty="0"/>
              <a:t>con buone qualità che attraggono </a:t>
            </a:r>
            <a:r>
              <a:rPr lang="it-IT" dirty="0" err="1"/>
              <a:t>Ghismonda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Non smette mai di pensare alla sua amata.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Nonostante il rischio di essere scoperto da Tancredi fa di tutto per incontrare </a:t>
            </a:r>
            <a:r>
              <a:rPr lang="it-IT" dirty="0" err="1"/>
              <a:t>Ghismonda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Verrà ucciso per mano del padre di lei.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5282" y="2644727"/>
            <a:ext cx="3917726" cy="26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88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Trama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8881" y="1707786"/>
            <a:ext cx="7985697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Dopo essere rimasta vedova, Ghismonda, torna a vivere con il padre, che non si preoccupa di rifarla sposare.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Si innamora di Guiscardo.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Escogita un piano, che mettono in pratica diverse volte, per incontrarlo di nascosto.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Tancredi si addormenta nella stanza della figlia e li scopre.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Quindi cattura Guiscardo e lo tiene prigioniero.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Ha un colloquio con la figlia, in cui lei lo avverte che si sarebbe suicidata se fosse accaduto qualcosa a Guiscardo.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Lui non credette che fosse veramente disposta a farlo, quindi uccide Guiscardo.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Le manda il suo cuore in una coppa d’oro e da essa lei beve il veleno che la ucciderà.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it-IT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it-IT" dirty="0"/>
              <a:t>Tancredi al capezzale della figlia si pente ed esaudendo l’ultimo desiderio di questa li fa seppellire nella stessa tomba.</a:t>
            </a:r>
          </a:p>
        </p:txBody>
      </p:sp>
    </p:spTree>
    <p:extLst>
      <p:ext uri="{BB962C8B-B14F-4D97-AF65-F5344CB8AC3E}">
        <p14:creationId xmlns:p14="http://schemas.microsoft.com/office/powerpoint/2010/main" xmlns="" val="148917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e conclusione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7452" y="2005224"/>
            <a:ext cx="77090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Tancredi ha un punto di vista degli antichi aristocratici a differenza di </a:t>
            </a:r>
            <a:r>
              <a:rPr lang="it-IT" dirty="0" err="1"/>
              <a:t>Ghismonda</a:t>
            </a:r>
            <a:r>
              <a:rPr lang="it-IT" dirty="0"/>
              <a:t> che rappresenta l’avvio ad una nuova cultura.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L’amore è presentato in termini molteplici e complessi: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Amore sensuale a cui non si può resistere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Amore che non presta attenzione ai criteri economici e sociali ma solo ai sentimenti e le emozioni che ti suscitano, cioè quello nobile e puro.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Amore tragico e contrastato di </a:t>
            </a:r>
            <a:r>
              <a:rPr lang="it-IT" dirty="0" err="1"/>
              <a:t>Ghismunda</a:t>
            </a:r>
            <a:r>
              <a:rPr lang="it-IT" dirty="0"/>
              <a:t> e l’alto valore del suo discorso ricordano quelli di Francesca nel quinto canto nell’inferno di Dante. (in entrambi i casi si parla di donne nobili e colte che hanno ceduto alla passione, benché Boccaccio non condanni </a:t>
            </a:r>
            <a:r>
              <a:rPr lang="it-IT" dirty="0" err="1"/>
              <a:t>Ghismunda</a:t>
            </a:r>
            <a:r>
              <a:rPr lang="it-IT" dirty="0"/>
              <a:t> come invece fa Dante.)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aspetti principali di Boccaccio come in ogni novella sono la fortuna e l’importanza della donna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56935" y="3362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8016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avatta nera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Cravatta nera.thmx</Template>
  <TotalTime>405</TotalTime>
  <Words>551</Words>
  <Application>Microsoft Office PowerPoint</Application>
  <PresentationFormat>Presentazione su schermo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Cravatta nera</vt:lpstr>
      <vt:lpstr>Tancredi e ghismonda</vt:lpstr>
      <vt:lpstr>Punti principali della novella</vt:lpstr>
      <vt:lpstr>Tempo e luoghi</vt:lpstr>
      <vt:lpstr>ghismonda</vt:lpstr>
      <vt:lpstr>tancredi</vt:lpstr>
      <vt:lpstr>guiscardo</vt:lpstr>
      <vt:lpstr>Trama </vt:lpstr>
      <vt:lpstr>Analisi e conclusione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Tancredi e ghismonda</dc:title>
  <dc:creator>Naime</dc:creator>
  <cp:lastModifiedBy>Utente</cp:lastModifiedBy>
  <cp:revision>28</cp:revision>
  <dcterms:created xsi:type="dcterms:W3CDTF">2017-02-24T16:30:58Z</dcterms:created>
  <dcterms:modified xsi:type="dcterms:W3CDTF">2017-03-01T07:41:14Z</dcterms:modified>
</cp:coreProperties>
</file>