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7455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867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180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571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475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9830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384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951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7778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583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841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D63C-CC2B-4DF5-BAC9-F1CD24A9B052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80B1-358E-475B-B857-65816DEEC7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71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251520" y="2654947"/>
            <a:ext cx="8712968" cy="7540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300" dirty="0" smtClean="0">
                <a:latin typeface="Algerian" panose="04020705040A02060702" pitchFamily="82" charset="0"/>
              </a:rPr>
              <a:t>L’IMPERO DI ALESSANDRO MAGNO</a:t>
            </a:r>
            <a:endParaRPr lang="it-IT" sz="43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684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05273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Alessandro Magno salì al trono a soli 20 anni ma grazie all’educazione eccellente che il padre Filippo aveva voluto per lui scegliendo come suo precettore il più grande filosofo greco dell’epoca Aristotele.</a:t>
            </a:r>
            <a:endParaRPr lang="it-I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13000" contrast="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1933"/>
            <a:ext cx="3707904" cy="53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Risultati immagini per alessandro magno e aristote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98934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8872" y="62068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-La morte di Filippo sembrò ai tebani e ateniesi l’occasione per ribellarsi al </a:t>
            </a:r>
            <a:r>
              <a:rPr lang="it-IT" sz="2400" dirty="0" smtClean="0"/>
              <a:t>giogo </a:t>
            </a:r>
            <a:r>
              <a:rPr lang="it-IT" sz="2400" dirty="0" smtClean="0"/>
              <a:t>macedone, ma Alessandro marciò senza esitazione su </a:t>
            </a:r>
            <a:r>
              <a:rPr lang="it-IT" sz="2400" dirty="0" smtClean="0"/>
              <a:t>T</a:t>
            </a:r>
            <a:r>
              <a:rPr lang="it-IT" sz="2400" dirty="0" smtClean="0"/>
              <a:t>ebe</a:t>
            </a:r>
            <a:r>
              <a:rPr lang="it-IT" sz="2400" dirty="0" smtClean="0"/>
              <a:t>. Salvò solamente la casa di Pindaro (un poeta per cui aveva ammirazione)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6864" y="508518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-Gli ateniesi si sottomisero immediatamente e Alessandro </a:t>
            </a:r>
            <a:r>
              <a:rPr lang="it-IT" sz="2400" dirty="0" err="1" smtClean="0"/>
              <a:t>potè</a:t>
            </a:r>
            <a:r>
              <a:rPr lang="it-IT" sz="2400" dirty="0" smtClean="0"/>
              <a:t> riprendere il progetto della del padre contro la Persia 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59" y="2564904"/>
            <a:ext cx="488088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27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702551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-Nel 334 </a:t>
            </a:r>
            <a:r>
              <a:rPr lang="it-IT" sz="2400" dirty="0" err="1" smtClean="0"/>
              <a:t>a.C</a:t>
            </a:r>
            <a:r>
              <a:rPr lang="it-IT" sz="2400" dirty="0" smtClean="0"/>
              <a:t> Alessandro attraversò lo stretto dei dardanelli con 30.000</a:t>
            </a:r>
          </a:p>
          <a:p>
            <a:r>
              <a:rPr lang="it-IT" sz="2400" dirty="0" smtClean="0"/>
              <a:t>soldati e 5.000 cavalieri.</a:t>
            </a:r>
          </a:p>
          <a:p>
            <a:r>
              <a:rPr lang="it-IT" sz="2400" dirty="0" smtClean="0"/>
              <a:t>Ci fu immediatamente una battaglia presso il fiume </a:t>
            </a:r>
            <a:r>
              <a:rPr lang="it-IT" sz="2400" dirty="0" err="1" smtClean="0"/>
              <a:t>Granico</a:t>
            </a:r>
            <a:r>
              <a:rPr lang="it-IT" sz="2400" dirty="0" smtClean="0"/>
              <a:t>, durante           uno scontro Alessandro venne ferito da un persiano con la scure, ma   uno dei suoi generali </a:t>
            </a:r>
            <a:r>
              <a:rPr lang="it-IT" sz="2400" u="sng" dirty="0" smtClean="0"/>
              <a:t>Clito lo salvò.</a:t>
            </a:r>
          </a:p>
          <a:p>
            <a:endParaRPr lang="it-IT" sz="2400" dirty="0"/>
          </a:p>
          <a:p>
            <a:r>
              <a:rPr lang="it-IT" sz="2400" dirty="0" smtClean="0"/>
              <a:t>-Durante la battaglia ad Isso Alessandro </a:t>
            </a:r>
            <a:r>
              <a:rPr lang="it-IT" sz="2400" dirty="0" smtClean="0"/>
              <a:t>attaccò </a:t>
            </a:r>
            <a:r>
              <a:rPr lang="it-IT" sz="2400" dirty="0" smtClean="0"/>
              <a:t>il “</a:t>
            </a:r>
            <a:r>
              <a:rPr lang="it-IT" sz="2400" i="1" dirty="0" smtClean="0"/>
              <a:t>Grande Re</a:t>
            </a:r>
            <a:r>
              <a:rPr lang="it-IT" sz="2400" dirty="0" smtClean="0"/>
              <a:t>” Dario … che si salvò scappando.</a:t>
            </a:r>
            <a:endParaRPr lang="it-IT" sz="2400" dirty="0"/>
          </a:p>
          <a:p>
            <a:endParaRPr lang="it-IT" sz="2400" u="sng" dirty="0" smtClean="0"/>
          </a:p>
          <a:p>
            <a:endParaRPr lang="it-I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66690"/>
            <a:ext cx="5904656" cy="29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13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54868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-Alessandro sottomise le città fenice e si diresse verso l’Egitto (come  liberatore dei persiani).</a:t>
            </a:r>
          </a:p>
          <a:p>
            <a:endParaRPr lang="it-IT" sz="2400" dirty="0" smtClean="0"/>
          </a:p>
          <a:p>
            <a:r>
              <a:rPr lang="it-IT" sz="2400" dirty="0" smtClean="0"/>
              <a:t>-Fondò una citta a cui diede il proprio nome e venne incoronato     faraone. </a:t>
            </a:r>
          </a:p>
          <a:p>
            <a:endParaRPr lang="it-IT" sz="2400" dirty="0" smtClean="0"/>
          </a:p>
          <a:p>
            <a:r>
              <a:rPr lang="it-IT" sz="2400" dirty="0" smtClean="0"/>
              <a:t>-Si recò nell’oasi di </a:t>
            </a:r>
            <a:r>
              <a:rPr lang="it-IT" sz="2400" dirty="0" err="1" smtClean="0"/>
              <a:t>Siwa</a:t>
            </a:r>
            <a:r>
              <a:rPr lang="it-IT" sz="2400" dirty="0" smtClean="0"/>
              <a:t> dove gli predissero che il suo impero avrebbe potuto estendersi e lo proclamarono </a:t>
            </a:r>
            <a:r>
              <a:rPr lang="it-IT" sz="2400" i="1" dirty="0" smtClean="0"/>
              <a:t>figlio del dio.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861048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-Dario terzo aveva riorganizzato le forze e si fece contro Alessandro.</a:t>
            </a:r>
          </a:p>
          <a:p>
            <a:r>
              <a:rPr lang="it-IT" sz="2400" dirty="0" smtClean="0"/>
              <a:t>Prima di </a:t>
            </a:r>
            <a:r>
              <a:rPr lang="it-IT" sz="2400" dirty="0" smtClean="0"/>
              <a:t>attaccare </a:t>
            </a:r>
            <a:r>
              <a:rPr lang="it-IT" sz="2400" dirty="0" smtClean="0"/>
              <a:t>fece un accordo: ad Alessandro sarebbero toccati</a:t>
            </a:r>
          </a:p>
          <a:p>
            <a:r>
              <a:rPr lang="it-IT" sz="2400" dirty="0"/>
              <a:t>i</a:t>
            </a:r>
            <a:r>
              <a:rPr lang="it-IT" sz="2400" dirty="0" smtClean="0"/>
              <a:t> territori ad occidente dell’Eufrate mentre a lui quelli ad oriente.</a:t>
            </a:r>
          </a:p>
          <a:p>
            <a:endParaRPr lang="it-IT" sz="2400" dirty="0" smtClean="0"/>
          </a:p>
          <a:p>
            <a:r>
              <a:rPr lang="it-IT" sz="2400" dirty="0" smtClean="0"/>
              <a:t>-Alessandro accettò cosi che nei dintorni di </a:t>
            </a:r>
            <a:r>
              <a:rPr lang="it-IT" sz="2400" dirty="0" err="1" smtClean="0"/>
              <a:t>Gaugamela</a:t>
            </a:r>
            <a:r>
              <a:rPr lang="it-IT" sz="2400" dirty="0" smtClean="0"/>
              <a:t> si </a:t>
            </a:r>
            <a:r>
              <a:rPr lang="it-IT" sz="2400" dirty="0" err="1" smtClean="0"/>
              <a:t>combattè</a:t>
            </a:r>
            <a:r>
              <a:rPr lang="it-IT" sz="2400" dirty="0" smtClean="0"/>
              <a:t> la battaglia decisiva. Alla fine vinse Alessandro, entrò a </a:t>
            </a:r>
            <a:r>
              <a:rPr lang="it-IT" sz="2400" dirty="0" smtClean="0"/>
              <a:t>Babilonia </a:t>
            </a:r>
            <a:r>
              <a:rPr lang="it-IT" sz="2400" dirty="0" smtClean="0"/>
              <a:t>da trionfatore salutato come il </a:t>
            </a:r>
            <a:r>
              <a:rPr lang="it-IT" sz="2400" i="1" dirty="0" smtClean="0"/>
              <a:t>Grande Re</a:t>
            </a:r>
            <a:r>
              <a:rPr lang="it-IT" sz="2400" dirty="0"/>
              <a:t>.</a:t>
            </a:r>
            <a:endParaRPr lang="it-IT" sz="2400" dirty="0" smtClean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7414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7524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-Alessandro incominciò ad adottare l’uso della </a:t>
            </a:r>
            <a:r>
              <a:rPr lang="it-IT" sz="2400" i="1" dirty="0" err="1" smtClean="0"/>
              <a:t>proskinesis</a:t>
            </a:r>
            <a:r>
              <a:rPr lang="it-IT" sz="2400" i="1" dirty="0" smtClean="0"/>
              <a:t> (</a:t>
            </a:r>
            <a:r>
              <a:rPr lang="it-IT" sz="2400" dirty="0" smtClean="0"/>
              <a:t>cioè l’omaggio in ginocchio con fronte a terra che si compiva al cospetto dei grande re). </a:t>
            </a:r>
          </a:p>
          <a:p>
            <a:r>
              <a:rPr lang="it-IT" sz="2400" dirty="0" smtClean="0"/>
              <a:t>-Molti però protestarono ma Alessandro fece uccidere qualsiasi oppositore  persino </a:t>
            </a:r>
            <a:r>
              <a:rPr lang="it-IT" sz="2400" u="sng" dirty="0" smtClean="0"/>
              <a:t>Clito </a:t>
            </a:r>
            <a:r>
              <a:rPr lang="it-IT" sz="2400" dirty="0" smtClean="0"/>
              <a:t>che gli aveva salvato la vita.</a:t>
            </a:r>
            <a:endParaRPr lang="it-I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8355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465313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-Alessandro riprese la marcia verso oriente sottomettendo tutti i popoli che incontrava, voleva arrivare fino alle rive del mare Orientale che si riteneva </a:t>
            </a:r>
            <a:r>
              <a:rPr lang="it-IT" sz="2400" i="1" dirty="0" smtClean="0"/>
              <a:t>il confine del mondo.</a:t>
            </a:r>
            <a:endParaRPr lang="it-IT" sz="2400" dirty="0" smtClean="0"/>
          </a:p>
          <a:p>
            <a:r>
              <a:rPr lang="it-IT" sz="2400" dirty="0" smtClean="0"/>
              <a:t>Ma i suoi </a:t>
            </a:r>
            <a:r>
              <a:rPr lang="it-IT" sz="2400" dirty="0" smtClean="0"/>
              <a:t>uomini </a:t>
            </a:r>
            <a:r>
              <a:rPr lang="it-IT" sz="2400" dirty="0" smtClean="0"/>
              <a:t>erano troppo stanchi e dovettero tornare indietro.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6306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7524" y="601115"/>
            <a:ext cx="48605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-Alessandro non rinunciò a fondere il popolo greco con quello persiano.</a:t>
            </a:r>
          </a:p>
          <a:p>
            <a:endParaRPr lang="it-IT" sz="2400" dirty="0" smtClean="0"/>
          </a:p>
          <a:p>
            <a:r>
              <a:rPr lang="it-IT" sz="2400" dirty="0" smtClean="0"/>
              <a:t>-Come inizio del progetto sposò la figlia di Dario, Statura con una  cerimonia nel corso della quale 80 generali e 10.000 soldati greci  macedoni sposarono  donne persiane.</a:t>
            </a:r>
          </a:p>
          <a:p>
            <a:endParaRPr lang="it-IT" sz="2400" dirty="0" smtClean="0"/>
          </a:p>
          <a:p>
            <a:r>
              <a:rPr lang="it-IT" sz="2400" dirty="0" smtClean="0"/>
              <a:t>-Mentre progettava nuove spedizioni Alessandro nel 323 </a:t>
            </a:r>
            <a:r>
              <a:rPr lang="it-IT" sz="2400" dirty="0" err="1" smtClean="0"/>
              <a:t>a.C</a:t>
            </a:r>
            <a:r>
              <a:rPr lang="it-IT" sz="2400" dirty="0" smtClean="0"/>
              <a:t> morì a  Babilonia a causa di una malattia.</a:t>
            </a:r>
            <a:endParaRPr lang="it-IT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32" y="824432"/>
            <a:ext cx="3419475" cy="52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7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786451"/>
            <a:ext cx="892899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 smtClean="0"/>
              <a:t>-La </a:t>
            </a:r>
            <a:r>
              <a:rPr lang="it-IT" sz="2300" dirty="0"/>
              <a:t>Repubblica </a:t>
            </a:r>
            <a:r>
              <a:rPr lang="it-IT" sz="2300" dirty="0" smtClean="0"/>
              <a:t>si fondò tra </a:t>
            </a:r>
            <a:r>
              <a:rPr lang="it-IT" sz="2300" dirty="0"/>
              <a:t>il 509 a.C. ed il 27 </a:t>
            </a:r>
            <a:r>
              <a:rPr lang="it-IT" sz="2300" dirty="0" smtClean="0"/>
              <a:t>a.C.</a:t>
            </a:r>
          </a:p>
          <a:p>
            <a:endParaRPr lang="it-IT" sz="2300" dirty="0" smtClean="0"/>
          </a:p>
          <a:p>
            <a:r>
              <a:rPr lang="it-IT" sz="2300" dirty="0" smtClean="0"/>
              <a:t>-Nacque </a:t>
            </a:r>
            <a:r>
              <a:rPr lang="it-IT" sz="2300" dirty="0"/>
              <a:t>a seguito di contrasti interni che portarono alla fine della dominazione </a:t>
            </a:r>
            <a:r>
              <a:rPr lang="it-IT" sz="2300" dirty="0" smtClean="0"/>
              <a:t>etrusca e alle </a:t>
            </a:r>
            <a:r>
              <a:rPr lang="it-IT" sz="2300" dirty="0"/>
              <a:t>istituzioni monarchiche. </a:t>
            </a:r>
            <a:r>
              <a:rPr lang="it-IT" sz="2300" dirty="0" smtClean="0"/>
              <a:t> </a:t>
            </a:r>
          </a:p>
          <a:p>
            <a:endParaRPr lang="it-IT" sz="2300" dirty="0" smtClean="0"/>
          </a:p>
          <a:p>
            <a:r>
              <a:rPr lang="it-IT" sz="2300" dirty="0" smtClean="0"/>
              <a:t>-Costituì </a:t>
            </a:r>
            <a:r>
              <a:rPr lang="it-IT" sz="2300" dirty="0"/>
              <a:t>un periodo di enormi trasformazioni per Roma, che da piccola città stato quale era alla </a:t>
            </a:r>
            <a:r>
              <a:rPr lang="it-IT" sz="2300" dirty="0" smtClean="0"/>
              <a:t>divenne, </a:t>
            </a:r>
            <a:r>
              <a:rPr lang="it-IT" sz="2300" dirty="0"/>
              <a:t>la capitale di un vasto e complesso Stato, formato da una miriade di popoli e civiltà </a:t>
            </a:r>
            <a:r>
              <a:rPr lang="it-IT" sz="2300" dirty="0" smtClean="0"/>
              <a:t>differenti.</a:t>
            </a:r>
            <a:endParaRPr lang="it-IT" sz="2300" dirty="0"/>
          </a:p>
          <a:p>
            <a:endParaRPr lang="it-IT" sz="2300" dirty="0" smtClean="0"/>
          </a:p>
          <a:p>
            <a:r>
              <a:rPr lang="it-IT" sz="2300" dirty="0" smtClean="0"/>
              <a:t>-In </a:t>
            </a:r>
            <a:r>
              <a:rPr lang="it-IT" sz="2300" dirty="0"/>
              <a:t>questo periodo si inquadrano la maggior parte delle grandi conquiste romane nel Mediterraneo ed in Europa, soprattutto tra il III ed il II secolo a.C</a:t>
            </a:r>
            <a:r>
              <a:rPr lang="it-IT" sz="2300" dirty="0" smtClean="0"/>
              <a:t>.</a:t>
            </a:r>
          </a:p>
          <a:p>
            <a:endParaRPr lang="it-IT" sz="2300" dirty="0" smtClean="0"/>
          </a:p>
          <a:p>
            <a:r>
              <a:rPr lang="it-IT" sz="2300" dirty="0" smtClean="0"/>
              <a:t>-Il </a:t>
            </a:r>
            <a:r>
              <a:rPr lang="it-IT" sz="2300" dirty="0"/>
              <a:t>I secolo a.C. fu invece</a:t>
            </a:r>
            <a:r>
              <a:rPr lang="it-IT" sz="2300" dirty="0" smtClean="0"/>
              <a:t>, devastato </a:t>
            </a:r>
            <a:r>
              <a:rPr lang="it-IT" sz="2300" dirty="0"/>
              <a:t>dai conflitti </a:t>
            </a:r>
            <a:r>
              <a:rPr lang="it-IT" sz="2300" dirty="0" smtClean="0"/>
              <a:t>dovuti </a:t>
            </a:r>
            <a:r>
              <a:rPr lang="it-IT" sz="2300" dirty="0"/>
              <a:t>ai mutamenti sociali, ma fu anche il secolo di maggiore fioritura letteraria e culturale, frutto dell'incontro con la cultura ellenistica e riferimento "classico" per i secoli successivi.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78565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lgerian" panose="04020705040A02060702" pitchFamily="82" charset="0"/>
              </a:rPr>
              <a:t>ROMA REPUBBLICANA</a:t>
            </a:r>
            <a:endParaRPr lang="it-IT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6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9552" y="62068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lgerian" panose="04020705040A02060702" pitchFamily="82" charset="0"/>
              </a:rPr>
              <a:t>NASCITA DELLA REPUBBLICA LEGGENDA</a:t>
            </a:r>
            <a:endParaRPr lang="it-IT" sz="3200" dirty="0"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70080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-Si narra che Sesto (figlio di Tarquinio il Superbo) avrebbe violentato </a:t>
            </a:r>
            <a:r>
              <a:rPr lang="it-IT" sz="2400" dirty="0" smtClean="0"/>
              <a:t>Lucrezia</a:t>
            </a:r>
            <a:r>
              <a:rPr lang="it-IT" sz="2400" dirty="0" smtClean="0"/>
              <a:t>, moglie di Tarquinio </a:t>
            </a:r>
            <a:r>
              <a:rPr lang="it-IT" sz="2400" dirty="0" err="1" smtClean="0"/>
              <a:t>Collantino</a:t>
            </a:r>
            <a:r>
              <a:rPr lang="it-IT" sz="2400" dirty="0" smtClean="0"/>
              <a:t>.</a:t>
            </a:r>
          </a:p>
          <a:p>
            <a:r>
              <a:rPr lang="it-IT" sz="2400" dirty="0" err="1" smtClean="0"/>
              <a:t>-</a:t>
            </a:r>
            <a:r>
              <a:rPr lang="it-IT" sz="2400" dirty="0" err="1" smtClean="0"/>
              <a:t>Lucrezia</a:t>
            </a:r>
            <a:r>
              <a:rPr lang="it-IT" sz="2400" dirty="0" smtClean="0"/>
              <a:t> </a:t>
            </a:r>
            <a:r>
              <a:rPr lang="it-IT" sz="2400" dirty="0" smtClean="0"/>
              <a:t>non sopportando la vergogna si suicidò, e il popolo indegno decise di cacciare i re etruschi, affidando il potere ai consoli.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25707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974</TotalTime>
  <Words>633</Words>
  <Application>Microsoft Office PowerPoint</Application>
  <PresentationFormat>Presentazione su schermo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Penka</dc:creator>
  <cp:lastModifiedBy>Registro Elettronico</cp:lastModifiedBy>
  <cp:revision>23</cp:revision>
  <dcterms:created xsi:type="dcterms:W3CDTF">2018-05-26T10:34:09Z</dcterms:created>
  <dcterms:modified xsi:type="dcterms:W3CDTF">2018-05-28T07:29:58Z</dcterms:modified>
</cp:coreProperties>
</file>