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2DB8-1247-464F-B6F5-ED0242EE8DF6}" type="datetimeFigureOut">
              <a:rPr lang="it-IT" smtClean="0"/>
              <a:pPr/>
              <a:t>24/01/2018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A190-79D7-4BAD-AA1B-266D71F51F5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isultati immagini per olimpia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53520" cy="4608512"/>
          </a:xfrm>
          <a:prstGeom prst="rect">
            <a:avLst/>
          </a:prstGeom>
          <a:noFill/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55576" y="4221088"/>
            <a:ext cx="7772400" cy="1470025"/>
          </a:xfrm>
        </p:spPr>
        <p:txBody>
          <a:bodyPr>
            <a:noAutofit/>
          </a:bodyPr>
          <a:lstStyle/>
          <a:p>
            <a:r>
              <a:rPr lang="it-IT" sz="5400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Arimo" pitchFamily="34" charset="0"/>
                <a:cs typeface="Arimo" pitchFamily="34" charset="0"/>
              </a:rPr>
              <a:t>I giochi olimpici nell’antica Grecia</a:t>
            </a:r>
            <a:endParaRPr lang="it-IT" sz="5400" i="1" dirty="0">
              <a:solidFill>
                <a:schemeClr val="tx2">
                  <a:lumMod val="75000"/>
                </a:schemeClr>
              </a:solidFill>
              <a:latin typeface="Agency FB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32240" y="5517232"/>
            <a:ext cx="2086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</a:t>
            </a:r>
            <a:r>
              <a:rPr lang="it-IT" dirty="0" smtClean="0"/>
              <a:t>Aurora </a:t>
            </a:r>
            <a:r>
              <a:rPr lang="it-IT" dirty="0" err="1" smtClean="0"/>
              <a:t>Maselli</a:t>
            </a:r>
            <a:endParaRPr lang="it-IT" dirty="0" smtClean="0"/>
          </a:p>
          <a:p>
            <a:r>
              <a:rPr lang="it-IT" dirty="0" smtClean="0"/>
              <a:t>-Elsa Pappalardo</a:t>
            </a:r>
          </a:p>
          <a:p>
            <a:r>
              <a:rPr lang="it-IT" dirty="0" err="1" smtClean="0"/>
              <a:t>-Jacopo</a:t>
            </a:r>
            <a:r>
              <a:rPr lang="it-IT" dirty="0" smtClean="0"/>
              <a:t> Ventura</a:t>
            </a:r>
          </a:p>
          <a:p>
            <a:r>
              <a:rPr lang="it-IT" dirty="0" err="1" smtClean="0"/>
              <a:t>-Alessandro</a:t>
            </a:r>
            <a:r>
              <a:rPr lang="it-IT" dirty="0" smtClean="0"/>
              <a:t> Patruno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9269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 </a:t>
            </a:r>
            <a:r>
              <a:rPr lang="it-IT" sz="2400" dirty="0" smtClean="0"/>
              <a:t>Il bosco sacro di Olimpia, dedicato a Zeus,</a:t>
            </a:r>
          </a:p>
          <a:p>
            <a:r>
              <a:rPr lang="it-IT" sz="2400" dirty="0" smtClean="0"/>
              <a:t>era un luogo di culto di primaria importanza.</a:t>
            </a:r>
          </a:p>
          <a:p>
            <a:pPr>
              <a:buNone/>
            </a:pPr>
            <a:r>
              <a:rPr lang="it-IT" sz="2400" dirty="0" smtClean="0"/>
              <a:t>Qui nel 776 a.C. cominciò a disputarsi una gara di corsa, sulla distanza di uno </a:t>
            </a:r>
            <a:r>
              <a:rPr lang="it-IT" sz="2400" dirty="0" err="1" smtClean="0"/>
              <a:t>stàdion</a:t>
            </a:r>
            <a:r>
              <a:rPr lang="it-IT" sz="2400" dirty="0" smtClean="0"/>
              <a:t>, poco meno di 200 metri.</a:t>
            </a:r>
          </a:p>
        </p:txBody>
      </p:sp>
      <p:pic>
        <p:nvPicPr>
          <p:cNvPr id="15362" name="Picture 2" descr="Risultati immagini per bosco sacro di olim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745906" cy="201622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203848" y="3933056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valore che i Greci attribuivano al vigore e all’attività fisica è documentata dall’usanza di celebrare gli dèi con competizioni con cui gli uomini misuravano la propria capacità nella corsa, nella lotta e nell’uso delle armi.   </a:t>
            </a:r>
          </a:p>
        </p:txBody>
      </p:sp>
      <p:pic>
        <p:nvPicPr>
          <p:cNvPr id="15364" name="Picture 4" descr="Risultati immagini per bosco sacro di olim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62778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20688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Tra le manifestazioni sportive e religiose del mondo greco troviamo i giochi </a:t>
            </a:r>
            <a:r>
              <a:rPr lang="it-IT" sz="2400" dirty="0" err="1" smtClean="0"/>
              <a:t>istimici</a:t>
            </a:r>
            <a:r>
              <a:rPr lang="it-IT" sz="2400" dirty="0" smtClean="0"/>
              <a:t>, che si deputavano nei pressi dell’istmo di </a:t>
            </a:r>
            <a:r>
              <a:rPr lang="it-IT" sz="2400" dirty="0" err="1" smtClean="0"/>
              <a:t>Cortino</a:t>
            </a:r>
            <a:r>
              <a:rPr lang="it-IT" sz="2400" dirty="0" smtClean="0"/>
              <a:t>, i giochi nemei e quelli pitici, che si svolgevano presso il santuario della Pizia a Delfi.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3933056"/>
            <a:ext cx="8640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Le gare di Olimpia dette Olimpiadi erano le più antiche</a:t>
            </a:r>
          </a:p>
          <a:p>
            <a:r>
              <a:rPr lang="it-IT" sz="2400" dirty="0" smtClean="0"/>
              <a:t> e rimasero le più importanti esse si svolgevano ogni quattro anni</a:t>
            </a:r>
          </a:p>
          <a:p>
            <a:r>
              <a:rPr lang="it-IT" sz="2400" dirty="0" smtClean="0"/>
              <a:t> e alla corsa si aggiunsero altre discipline:</a:t>
            </a:r>
          </a:p>
          <a:p>
            <a:r>
              <a:rPr lang="it-IT" sz="2400" dirty="0" smtClean="0"/>
              <a:t> corsa lunga,lancio del disco e del giavellotto, </a:t>
            </a:r>
            <a:r>
              <a:rPr lang="it-IT" sz="2400" dirty="0" err="1" smtClean="0"/>
              <a:t>pankràtion</a:t>
            </a:r>
            <a:r>
              <a:rPr lang="it-IT" sz="2400" dirty="0" smtClean="0"/>
              <a:t>,</a:t>
            </a:r>
          </a:p>
          <a:p>
            <a:r>
              <a:rPr lang="it-IT" sz="2400" dirty="0" smtClean="0"/>
              <a:t> corse con i crocchi trainati da cavalli nelle quale competevano anche con il re.</a:t>
            </a:r>
          </a:p>
        </p:txBody>
      </p:sp>
      <p:pic>
        <p:nvPicPr>
          <p:cNvPr id="4" name="Picture 2" descr="Risultati immagini per corsa lotta e armi nell'antica gre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47695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764704"/>
            <a:ext cx="8100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più sanguinoso dei giochi era il Pancrazio, che consisteva nel vincere l’avversario utilizzando tutte le proprie forze, a mani nude, ed i contendenti avevano la possibilità di usare tutte le mosse possibili, dallo sgambetto ai morsi.</a:t>
            </a:r>
            <a:br>
              <a:rPr lang="it-IT" sz="2400" dirty="0" smtClean="0"/>
            </a:br>
            <a:r>
              <a:rPr lang="it-IT" sz="2400" dirty="0" smtClean="0"/>
              <a:t>Il gioco più civile fra tutti era la Lotta; gli incontri venivano fatti sia in piedi che a terra.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Risultati immagini per Pentathlon giochi olimp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429000"/>
            <a:ext cx="460851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isultati immagini per pentathlon antica gre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912768" cy="1456267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611560" y="33265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Pentathlon era il gioco più importante perché chi vinceva questo gioco era considerato il miglior atleta dei giochi olimpici.</a:t>
            </a:r>
            <a:br>
              <a:rPr lang="it-IT" sz="2400" dirty="0" smtClean="0"/>
            </a:br>
            <a:r>
              <a:rPr lang="it-IT" sz="2400" dirty="0" smtClean="0"/>
              <a:t>Il Pentathlon era l’insieme di molti sport come la corsa, il salto in lungo, il lancio del disco e molti altri sport.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35730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In queste gare gareggiavano tutti nudi secondo la leggenda.</a:t>
            </a:r>
            <a:br>
              <a:rPr lang="it-IT" sz="2400" dirty="0" smtClean="0"/>
            </a:br>
            <a:r>
              <a:rPr lang="it-IT" sz="2400" dirty="0" smtClean="0"/>
              <a:t>Le donne sposate non potevano assistere ai giochi, le donne vergini potevano assistere ai giochi e addirittura vi potevano partecipare (L’unica donna sposata che poteva partecipare ai giochi era la sacerdotessa); le loro gare si svolgevano nei giorni di riposo dei giochi maschili.</a:t>
            </a:r>
            <a:br>
              <a:rPr lang="it-IT" sz="2400" dirty="0" smtClean="0"/>
            </a:br>
            <a:r>
              <a:rPr lang="it-IT" sz="2400" dirty="0" smtClean="0"/>
              <a:t>Durante i giochi, per adulare gli dei si compivano dei riti sacrificali ,in cui si sacrificava un animale.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ultati immagini per ramo di ulivo antica gre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496" y="3833665"/>
            <a:ext cx="3730504" cy="3024335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79512" y="40466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L’ultima gara dei giochi era la corsa degli opliti; essi correvano completamente armati di sassi, oggetti acuminati, e molte altre armi che potevano ferire i partecipanti.</a:t>
            </a:r>
            <a:br>
              <a:rPr lang="it-IT" sz="2400" dirty="0" smtClean="0"/>
            </a:br>
            <a:r>
              <a:rPr lang="it-IT" sz="2400" dirty="0" smtClean="0"/>
              <a:t>Il vincitore di questa gara riceveva un ramo di ulivo, la gente li adorava come se fossero degli dei.</a:t>
            </a:r>
            <a:br>
              <a:rPr lang="it-IT" sz="2400" dirty="0" smtClean="0"/>
            </a:br>
            <a:r>
              <a:rPr lang="it-IT" sz="2400" dirty="0" smtClean="0"/>
              <a:t>Il sudore degli atleti, che avevano partecipato ai giochi, veniva venduto come se fosse una pozione magica.</a:t>
            </a:r>
            <a:br>
              <a:rPr lang="it-IT" sz="2400" dirty="0" smtClean="0"/>
            </a:br>
            <a:r>
              <a:rPr lang="it-IT" sz="2400" dirty="0" smtClean="0"/>
              <a:t>Nel terzo secolo a.C. ad Olimpia un terribile terremoto fece profondare lo stadio e tutta la città e così si persero i migliori atleti greci dell’intera storia.</a:t>
            </a:r>
            <a:br>
              <a:rPr lang="it-IT" sz="2400" dirty="0" smtClean="0"/>
            </a:br>
            <a:r>
              <a:rPr lang="it-IT" sz="2400" dirty="0" smtClean="0"/>
              <a:t>I nuovi giochi sono stati ripristinati nel1896.</a:t>
            </a:r>
            <a:endParaRPr lang="it-IT" sz="2400" dirty="0"/>
          </a:p>
        </p:txBody>
      </p:sp>
      <p:pic>
        <p:nvPicPr>
          <p:cNvPr id="18438" name="Picture 6" descr="Risultati immagini per ramo di ulivo antica gre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3384376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</TotalTime>
  <Words>303</Words>
  <Application>Microsoft Office PowerPoint</Application>
  <PresentationFormat>Presentazione su schermo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I giochi olimpici nell’antica Grecia</vt:lpstr>
      <vt:lpstr>Diapositiva 2</vt:lpstr>
      <vt:lpstr>Diapositiva 3</vt:lpstr>
      <vt:lpstr>Diapositiva 4</vt:lpstr>
      <vt:lpstr>Diapositiva 5</vt:lpstr>
      <vt:lpstr>Diapositiva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giochi olimpici nell’antica grecia</dc:title>
  <dc:creator>Studente11</dc:creator>
  <cp:lastModifiedBy>Studente11</cp:lastModifiedBy>
  <cp:revision>16</cp:revision>
  <dcterms:created xsi:type="dcterms:W3CDTF">2018-01-15T08:17:10Z</dcterms:created>
  <dcterms:modified xsi:type="dcterms:W3CDTF">2018-01-24T09:12:09Z</dcterms:modified>
</cp:coreProperties>
</file>