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8" r:id="rId4"/>
    <p:sldId id="289" r:id="rId5"/>
    <p:sldId id="290" r:id="rId6"/>
    <p:sldId id="257" r:id="rId7"/>
    <p:sldId id="291" r:id="rId8"/>
    <p:sldId id="259" r:id="rId9"/>
    <p:sldId id="261" r:id="rId10"/>
    <p:sldId id="262" r:id="rId11"/>
    <p:sldId id="264" r:id="rId12"/>
    <p:sldId id="265" r:id="rId13"/>
    <p:sldId id="268" r:id="rId14"/>
    <p:sldId id="270" r:id="rId15"/>
    <p:sldId id="271" r:id="rId16"/>
    <p:sldId id="274" r:id="rId17"/>
    <p:sldId id="275" r:id="rId18"/>
    <p:sldId id="278" r:id="rId19"/>
    <p:sldId id="280" r:id="rId20"/>
    <p:sldId id="281" r:id="rId21"/>
    <p:sldId id="28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1FDAB-9499-496A-A956-28F6068ED1E6}" type="datetimeFigureOut">
              <a:rPr lang="it-IT" smtClean="0"/>
              <a:pPr/>
              <a:t>16/06/2017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B59D6D-0A72-418D-B2DE-8FFC4B8CC1C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GENERE PITTORICO </a:t>
            </a:r>
            <a:r>
              <a:rPr lang="it-IT" dirty="0" smtClean="0"/>
              <a:t>“NATURA MORTA” </a:t>
            </a:r>
            <a:br>
              <a:rPr lang="it-IT" dirty="0" smtClean="0"/>
            </a:br>
            <a:r>
              <a:rPr lang="it-IT" dirty="0" smtClean="0"/>
              <a:t>NEL </a:t>
            </a:r>
            <a:r>
              <a:rPr lang="it-IT" dirty="0" smtClean="0"/>
              <a:t>NOVECENTO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21602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</a:pPr>
            <a:endParaRPr lang="it-IT" dirty="0" smtClean="0"/>
          </a:p>
          <a:p>
            <a:pPr algn="ctr">
              <a:lnSpc>
                <a:spcPct val="80000"/>
              </a:lnSpc>
            </a:pPr>
            <a:r>
              <a:rPr lang="it-IT" dirty="0" smtClean="0"/>
              <a:t>PERCORSO </a:t>
            </a:r>
            <a:r>
              <a:rPr lang="it-IT" dirty="0" smtClean="0"/>
              <a:t>ARTISTICO  </a:t>
            </a:r>
          </a:p>
          <a:p>
            <a:pPr algn="ctr">
              <a:lnSpc>
                <a:spcPct val="80000"/>
              </a:lnSpc>
            </a:pPr>
            <a:r>
              <a:rPr lang="it-IT" dirty="0" smtClean="0"/>
              <a:t>ATTRAVERSO I DISEGNI DEGLI ALUNNI </a:t>
            </a:r>
          </a:p>
          <a:p>
            <a:pPr algn="ctr">
              <a:lnSpc>
                <a:spcPct val="80000"/>
              </a:lnSpc>
            </a:pPr>
            <a:r>
              <a:rPr lang="it-IT" dirty="0" smtClean="0"/>
              <a:t>DELL’ </a:t>
            </a:r>
            <a:r>
              <a:rPr lang="it-IT" dirty="0" smtClean="0"/>
              <a:t>I. COMPRENSIVO  </a:t>
            </a:r>
            <a:r>
              <a:rPr lang="it-IT" dirty="0" smtClean="0"/>
              <a:t>SINOPOLI </a:t>
            </a:r>
            <a:r>
              <a:rPr lang="it-IT" dirty="0" smtClean="0"/>
              <a:t>FERRINI - </a:t>
            </a:r>
            <a:r>
              <a:rPr lang="it-IT" dirty="0" smtClean="0"/>
              <a:t>ROMA </a:t>
            </a:r>
            <a:endParaRPr lang="it-IT" dirty="0" smtClean="0"/>
          </a:p>
          <a:p>
            <a:pPr algn="ctr">
              <a:lnSpc>
                <a:spcPct val="80000"/>
              </a:lnSpc>
            </a:pPr>
            <a:endParaRPr lang="it-IT" dirty="0" smtClean="0"/>
          </a:p>
          <a:p>
            <a:pPr algn="ctr">
              <a:lnSpc>
                <a:spcPct val="80000"/>
              </a:lnSpc>
            </a:pPr>
            <a:r>
              <a:rPr lang="it-IT" dirty="0" smtClean="0"/>
              <a:t>ANNO SCOLASTICO </a:t>
            </a:r>
            <a:r>
              <a:rPr lang="it-IT" dirty="0" smtClean="0"/>
              <a:t>2016-2017</a:t>
            </a:r>
            <a:endParaRPr lang="it-IT" dirty="0" smtClean="0"/>
          </a:p>
          <a:p>
            <a:pPr algn="ctr">
              <a:lnSpc>
                <a:spcPct val="80000"/>
              </a:lnSpc>
            </a:pPr>
            <a:r>
              <a:rPr lang="it-IT" dirty="0" smtClean="0"/>
              <a:t>SEZIONI    “D”   “E”  “G” </a:t>
            </a:r>
            <a:endParaRPr lang="it-IT" dirty="0" smtClean="0"/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PICASSO 2 </a:t>
            </a:r>
            <a:endParaRPr lang="it-IT" dirty="0"/>
          </a:p>
        </p:txBody>
      </p:sp>
      <p:pic>
        <p:nvPicPr>
          <p:cNvPr id="4" name="Segnaposto contenuto 3" descr="54 NAPOLITANO 3D PICA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35163"/>
            <a:ext cx="3096344" cy="4389437"/>
          </a:xfrm>
        </p:spPr>
      </p:pic>
      <p:pic>
        <p:nvPicPr>
          <p:cNvPr id="5" name="Segnaposto contenuto 3" descr="130 DI MARZIO AURORA 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1935163"/>
            <a:ext cx="3096343" cy="444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MODIGLIANI</a:t>
            </a:r>
            <a:endParaRPr lang="it-IT" dirty="0"/>
          </a:p>
        </p:txBody>
      </p:sp>
      <p:pic>
        <p:nvPicPr>
          <p:cNvPr id="4" name="Segnaposto contenuto 3" descr="52 giulia rossi 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5975" y="1935163"/>
            <a:ext cx="263204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 NELLO STILE </a:t>
            </a:r>
            <a:r>
              <a:rPr lang="it-IT" dirty="0" err="1" smtClean="0"/>
              <a:t>DI</a:t>
            </a:r>
            <a:r>
              <a:rPr lang="it-IT" dirty="0" smtClean="0"/>
              <a:t> MORANDI 1</a:t>
            </a:r>
            <a:endParaRPr lang="it-IT" dirty="0"/>
          </a:p>
        </p:txBody>
      </p:sp>
      <p:pic>
        <p:nvPicPr>
          <p:cNvPr id="4" name="Segnaposto contenuto 3" descr="50 francesco di giorgio 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935163"/>
            <a:ext cx="2952328" cy="4389437"/>
          </a:xfrm>
        </p:spPr>
      </p:pic>
      <p:pic>
        <p:nvPicPr>
          <p:cNvPr id="5" name="Segnaposto contenuto 3" descr="166 IACOPO SESTI 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35163"/>
            <a:ext cx="2952328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MORANDI 2</a:t>
            </a:r>
            <a:endParaRPr lang="it-IT" dirty="0"/>
          </a:p>
        </p:txBody>
      </p:sp>
      <p:pic>
        <p:nvPicPr>
          <p:cNvPr id="4" name="Segnaposto contenuto 3" descr="167 CHIARA MARELLI 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935163"/>
            <a:ext cx="2808311" cy="4389437"/>
          </a:xfrm>
        </p:spPr>
      </p:pic>
      <p:pic>
        <p:nvPicPr>
          <p:cNvPr id="5" name="Segnaposto contenuto 3" descr="CHIARANTANO TERZA 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564904"/>
            <a:ext cx="5040560" cy="375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LICHTENSTEIN 1</a:t>
            </a:r>
            <a:endParaRPr lang="it-IT" dirty="0"/>
          </a:p>
        </p:txBody>
      </p:sp>
      <p:pic>
        <p:nvPicPr>
          <p:cNvPr id="4" name="Segnaposto contenuto 3" descr="9 GIULIA ROSSI 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935163"/>
            <a:ext cx="2952327" cy="4389437"/>
          </a:xfrm>
        </p:spPr>
      </p:pic>
      <p:pic>
        <p:nvPicPr>
          <p:cNvPr id="5" name="Segnaposto contenuto 3" descr="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35163"/>
            <a:ext cx="2952328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LICHTENSTEIN </a:t>
            </a:r>
            <a:r>
              <a:rPr lang="it-IT" dirty="0" smtClean="0"/>
              <a:t>2</a:t>
            </a:r>
            <a:endParaRPr lang="it-IT" dirty="0"/>
          </a:p>
        </p:txBody>
      </p:sp>
      <p:pic>
        <p:nvPicPr>
          <p:cNvPr id="4" name="Segnaposto contenuto 3" descr="22 VARANI 3D LIC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935163"/>
            <a:ext cx="2952327" cy="4389437"/>
          </a:xfrm>
        </p:spPr>
      </p:pic>
      <p:pic>
        <p:nvPicPr>
          <p:cNvPr id="5" name="Segnaposto contenuto 3" descr="40 L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35163"/>
            <a:ext cx="2880320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LICHTENSTEIN </a:t>
            </a:r>
            <a:r>
              <a:rPr lang="it-IT" dirty="0" smtClean="0"/>
              <a:t>3</a:t>
            </a:r>
            <a:endParaRPr lang="it-IT" dirty="0"/>
          </a:p>
        </p:txBody>
      </p:sp>
      <p:pic>
        <p:nvPicPr>
          <p:cNvPr id="4" name="Segnaposto contenuto 3" descr="Immagine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952328" cy="4389437"/>
          </a:xfrm>
        </p:spPr>
      </p:pic>
      <p:pic>
        <p:nvPicPr>
          <p:cNvPr id="1026" name="Picture 2" descr="C:\Users\Computer\Desktop\2017-05-29 20.49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40360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 NELLO STILE </a:t>
            </a:r>
            <a:r>
              <a:rPr lang="it-IT" dirty="0" err="1" smtClean="0"/>
              <a:t>DI</a:t>
            </a:r>
            <a:r>
              <a:rPr lang="it-IT" dirty="0" smtClean="0"/>
              <a:t> BOTERO 1</a:t>
            </a:r>
            <a:endParaRPr lang="it-IT" dirty="0"/>
          </a:p>
        </p:txBody>
      </p:sp>
      <p:pic>
        <p:nvPicPr>
          <p:cNvPr id="4" name="Segnaposto contenuto 3" descr="7 SAPORITO 3G BOT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935163"/>
            <a:ext cx="3096344" cy="4389437"/>
          </a:xfrm>
        </p:spPr>
      </p:pic>
      <p:pic>
        <p:nvPicPr>
          <p:cNvPr id="5" name="Segnaposto contenuto 3" descr="9 SAPORITO BOTERO B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2952328" cy="43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 NELLO STILE </a:t>
            </a:r>
            <a:r>
              <a:rPr lang="it-IT" dirty="0" err="1" smtClean="0"/>
              <a:t>DI</a:t>
            </a:r>
            <a:r>
              <a:rPr lang="it-IT" dirty="0" smtClean="0"/>
              <a:t> BOTERO </a:t>
            </a:r>
            <a:r>
              <a:rPr lang="it-IT" dirty="0" smtClean="0"/>
              <a:t>2</a:t>
            </a:r>
            <a:endParaRPr lang="it-IT" dirty="0"/>
          </a:p>
        </p:txBody>
      </p:sp>
      <p:pic>
        <p:nvPicPr>
          <p:cNvPr id="4" name="Segnaposto contenuto 3" descr="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935163"/>
            <a:ext cx="2808311" cy="4389437"/>
          </a:xfrm>
        </p:spPr>
      </p:pic>
      <p:pic>
        <p:nvPicPr>
          <p:cNvPr id="5" name="Segnaposto contenuto 3" descr="51 emanuele turianelli 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35163"/>
            <a:ext cx="3024336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BAILEY 1</a:t>
            </a:r>
            <a:endParaRPr lang="it-IT" dirty="0"/>
          </a:p>
        </p:txBody>
      </p:sp>
      <p:pic>
        <p:nvPicPr>
          <p:cNvPr id="6" name="Segnaposto contenuto 5" descr="2017-06-15 20.20.5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3429000"/>
            <a:ext cx="4032447" cy="2808312"/>
          </a:xfrm>
        </p:spPr>
      </p:pic>
      <p:pic>
        <p:nvPicPr>
          <p:cNvPr id="7" name="Segnaposto contenuto 3" descr="80 michelangelo garinei 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35163"/>
            <a:ext cx="3600400" cy="2573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CHE COS’E’ LA NATURA MORTA?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Parlare </a:t>
            </a:r>
            <a:r>
              <a:rPr lang="it-IT" dirty="0" smtClean="0"/>
              <a:t>di </a:t>
            </a:r>
            <a:r>
              <a:rPr lang="it-IT" i="1" dirty="0" smtClean="0"/>
              <a:t>natura morta</a:t>
            </a:r>
            <a:r>
              <a:rPr lang="it-IT" dirty="0" smtClean="0"/>
              <a:t> è un controsenso: la natura per sua definizione è infatti viva, ma diventa morta quando la si toglie dal suo habitat (il fiore reciso dalla pianta, la frutta colta dall’albero). </a:t>
            </a:r>
            <a:endParaRPr lang="it-IT" dirty="0" smtClean="0"/>
          </a:p>
          <a:p>
            <a:pPr algn="just"/>
            <a:r>
              <a:rPr lang="it-IT" dirty="0" smtClean="0"/>
              <a:t>L’artista </a:t>
            </a:r>
            <a:r>
              <a:rPr lang="it-IT" dirty="0" smtClean="0"/>
              <a:t>compie quindi una sfida: ritrae un fiore destinato a morire e così lo rende eterno. La sua bravura consiste nell’ingannarci, facendoci </a:t>
            </a:r>
            <a:r>
              <a:rPr lang="it-IT" dirty="0" smtClean="0"/>
              <a:t>apparire, </a:t>
            </a:r>
            <a:r>
              <a:rPr lang="it-IT" dirty="0" smtClean="0"/>
              <a:t>come veri e </a:t>
            </a:r>
            <a:r>
              <a:rPr lang="it-IT" dirty="0" smtClean="0"/>
              <a:t>vivi, oggetti </a:t>
            </a:r>
            <a:r>
              <a:rPr lang="it-IT" dirty="0" smtClean="0"/>
              <a:t>inanimati ed esseri </a:t>
            </a:r>
            <a:r>
              <a:rPr lang="it-IT" dirty="0" smtClean="0"/>
              <a:t>morti.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BAILEY </a:t>
            </a:r>
            <a:r>
              <a:rPr lang="it-IT" dirty="0" smtClean="0"/>
              <a:t>2</a:t>
            </a:r>
            <a:endParaRPr lang="it-IT" dirty="0"/>
          </a:p>
        </p:txBody>
      </p:sp>
      <p:pic>
        <p:nvPicPr>
          <p:cNvPr id="4" name="Segnaposto contenuto 3" descr="68 MALABANAN 3G OGGETTI IN OMB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3717032"/>
            <a:ext cx="3888431" cy="2607568"/>
          </a:xfrm>
        </p:spPr>
      </p:pic>
      <p:pic>
        <p:nvPicPr>
          <p:cNvPr id="6" name="Segnaposto contenuto 3" descr="75 MARELLI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1"/>
            <a:ext cx="3672408" cy="237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BAILEY </a:t>
            </a:r>
            <a:r>
              <a:rPr lang="it-IT" dirty="0" smtClean="0"/>
              <a:t>3</a:t>
            </a:r>
            <a:endParaRPr lang="it-IT" dirty="0"/>
          </a:p>
        </p:txBody>
      </p:sp>
      <p:pic>
        <p:nvPicPr>
          <p:cNvPr id="4" name="Segnaposto contenuto 3" descr="99 PLATANIA 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3744416" cy="2535560"/>
          </a:xfrm>
        </p:spPr>
      </p:pic>
      <p:pic>
        <p:nvPicPr>
          <p:cNvPr id="5" name="Segnaposto contenuto 3" descr="118 MONNI SOFI 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35163"/>
            <a:ext cx="3600400" cy="235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CENNI STORICI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È sul finire del Cinquecento e nei primi anni del Seicento che </a:t>
            </a:r>
            <a:r>
              <a:rPr lang="it-IT" dirty="0" smtClean="0"/>
              <a:t>il genere della natura </a:t>
            </a:r>
            <a:r>
              <a:rPr lang="it-IT" dirty="0" smtClean="0"/>
              <a:t>morta conosce un successo mai avuto prima. Da un lato, soprattutto in Italia, si sviluppa un nuovo interesse per l’indagine scientifica della </a:t>
            </a:r>
            <a:r>
              <a:rPr lang="it-IT" dirty="0" smtClean="0"/>
              <a:t>natura: mentre </a:t>
            </a:r>
            <a:r>
              <a:rPr lang="it-IT" dirty="0" smtClean="0"/>
              <a:t>gli scienziati studiano piante ed animali al microscopio, alcuni artisti si specializzano nella raffigurazione attenta della natura, dando vita a splendidi disegni colorati, sfruttati dagli stessi scienziati per illustrare le loro ricerche.</a:t>
            </a:r>
          </a:p>
          <a:p>
            <a:pPr algn="just"/>
            <a:r>
              <a:rPr lang="it-IT" dirty="0" smtClean="0"/>
              <a:t>In </a:t>
            </a:r>
            <a:r>
              <a:rPr lang="it-IT" dirty="0" smtClean="0"/>
              <a:t>Italia, </a:t>
            </a:r>
            <a:r>
              <a:rPr lang="it-IT" dirty="0" smtClean="0"/>
              <a:t>il primo e più importante autore di nature morte è </a:t>
            </a:r>
            <a:r>
              <a:rPr lang="it-IT" dirty="0" smtClean="0"/>
              <a:t>Caravaggio. </a:t>
            </a:r>
            <a:r>
              <a:rPr lang="it-IT" dirty="0" smtClean="0"/>
              <a:t>Egli eseguì la celebre </a:t>
            </a:r>
            <a:r>
              <a:rPr lang="it-IT" dirty="0" smtClean="0"/>
              <a:t>”</a:t>
            </a:r>
            <a:r>
              <a:rPr lang="it-IT" i="1" dirty="0" smtClean="0"/>
              <a:t>Canestra </a:t>
            </a:r>
            <a:r>
              <a:rPr lang="it-IT" i="1" dirty="0" smtClean="0"/>
              <a:t>di </a:t>
            </a:r>
            <a:r>
              <a:rPr lang="it-IT" i="1" dirty="0" smtClean="0"/>
              <a:t>frutta”</a:t>
            </a:r>
            <a:r>
              <a:rPr lang="it-IT" dirty="0" smtClean="0"/>
              <a:t> intorno al 1596: un dipinto che raffigura mele, pere, uva e fichi  con una forza e una concentrazione tali da far sembrare la canestra un ritratto umano.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CARAVAGGIO, </a:t>
            </a:r>
            <a:br>
              <a:rPr lang="it-IT" dirty="0" smtClean="0"/>
            </a:br>
            <a:r>
              <a:rPr lang="it-IT" i="1" dirty="0" smtClean="0"/>
              <a:t>CANESTRA </a:t>
            </a:r>
            <a:r>
              <a:rPr lang="it-IT" i="1" dirty="0" err="1" smtClean="0"/>
              <a:t>DI</a:t>
            </a:r>
            <a:r>
              <a:rPr lang="it-IT" i="1" dirty="0" smtClean="0"/>
              <a:t> </a:t>
            </a:r>
            <a:r>
              <a:rPr lang="it-IT" i="1" dirty="0" smtClean="0"/>
              <a:t>FRUTTA</a:t>
            </a:r>
            <a:endParaRPr lang="it-IT" i="1" dirty="0"/>
          </a:p>
        </p:txBody>
      </p:sp>
      <p:pic>
        <p:nvPicPr>
          <p:cNvPr id="4" name="Segnaposto contenuto 3" descr="Canestro-Frutta-Caravaggio-Dettagl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2586831"/>
            <a:ext cx="4286250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…I</a:t>
            </a:r>
            <a:r>
              <a:rPr lang="it-IT" dirty="0" smtClean="0"/>
              <a:t> MAESTRI </a:t>
            </a:r>
            <a:r>
              <a:rPr lang="it-IT" dirty="0" err="1" smtClean="0"/>
              <a:t>DI</a:t>
            </a:r>
            <a:r>
              <a:rPr lang="it-IT" dirty="0" smtClean="0"/>
              <a:t> RIFERIMENTO </a:t>
            </a:r>
            <a:br>
              <a:rPr lang="it-IT" dirty="0" smtClean="0"/>
            </a:br>
            <a:r>
              <a:rPr lang="it-IT" dirty="0" smtClean="0"/>
              <a:t>DEL NOVECENTO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Rielaborazioni grafico pittoriche  da parte degli alunni nello stile dei maestri del Novecento: </a:t>
            </a:r>
          </a:p>
          <a:p>
            <a:endParaRPr lang="it-IT" dirty="0" smtClean="0"/>
          </a:p>
          <a:p>
            <a:r>
              <a:rPr lang="it-IT" dirty="0" smtClean="0"/>
              <a:t>Picasso</a:t>
            </a:r>
          </a:p>
          <a:p>
            <a:r>
              <a:rPr lang="it-IT" dirty="0" smtClean="0"/>
              <a:t>Modigliani</a:t>
            </a:r>
          </a:p>
          <a:p>
            <a:r>
              <a:rPr lang="it-IT" dirty="0" smtClean="0"/>
              <a:t>Morandi </a:t>
            </a:r>
          </a:p>
          <a:p>
            <a:r>
              <a:rPr lang="it-IT" dirty="0" smtClean="0"/>
              <a:t>Lichtenstein</a:t>
            </a:r>
          </a:p>
          <a:p>
            <a:r>
              <a:rPr lang="it-IT" dirty="0" smtClean="0"/>
              <a:t>Botero</a:t>
            </a:r>
          </a:p>
          <a:p>
            <a:r>
              <a:rPr lang="it-IT" dirty="0" smtClean="0"/>
              <a:t>Bailey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STUDI  </a:t>
            </a:r>
            <a:r>
              <a:rPr lang="it-IT" dirty="0" err="1" smtClean="0"/>
              <a:t>DI</a:t>
            </a:r>
            <a:r>
              <a:rPr lang="it-IT" dirty="0" smtClean="0"/>
              <a:t> NATURA MORTA 1 </a:t>
            </a:r>
            <a:endParaRPr lang="it-IT" dirty="0"/>
          </a:p>
        </p:txBody>
      </p:sp>
      <p:pic>
        <p:nvPicPr>
          <p:cNvPr id="4" name="Segnaposto contenuto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35163"/>
            <a:ext cx="3744415" cy="2645965"/>
          </a:xfrm>
        </p:spPr>
      </p:pic>
      <p:pic>
        <p:nvPicPr>
          <p:cNvPr id="5" name="Segnaposto contenuto 3" descr="21 SAPORITO 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3600400" cy="24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STUDI </a:t>
            </a:r>
            <a:r>
              <a:rPr lang="it-IT" dirty="0" err="1" smtClean="0"/>
              <a:t>DI</a:t>
            </a:r>
            <a:r>
              <a:rPr lang="it-IT" dirty="0" smtClean="0"/>
              <a:t> NATURA MORTA 2 </a:t>
            </a:r>
            <a:endParaRPr lang="it-IT" dirty="0"/>
          </a:p>
        </p:txBody>
      </p:sp>
      <p:pic>
        <p:nvPicPr>
          <p:cNvPr id="4" name="Segnaposto contenuto 3" descr="76 POTENZA 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3672408" cy="2463552"/>
          </a:xfrm>
        </p:spPr>
      </p:pic>
      <p:pic>
        <p:nvPicPr>
          <p:cNvPr id="5" name="Segnaposto contenuto 3" descr="53 emanuele turianelli 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6004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MOSTRA ELABORATI ALUNNI </a:t>
            </a:r>
            <a:endParaRPr lang="it-IT" dirty="0"/>
          </a:p>
        </p:txBody>
      </p:sp>
      <p:pic>
        <p:nvPicPr>
          <p:cNvPr id="4" name="Segnaposto contenuto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935163"/>
            <a:ext cx="2808311" cy="4389437"/>
          </a:xfrm>
        </p:spPr>
      </p:pic>
      <p:pic>
        <p:nvPicPr>
          <p:cNvPr id="5" name="Segnaposto contenuto 3" descr="6 TERZA 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852936"/>
            <a:ext cx="4536504" cy="347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…NELLO</a:t>
            </a:r>
            <a:r>
              <a:rPr lang="it-IT" dirty="0" smtClean="0"/>
              <a:t> STILE </a:t>
            </a:r>
            <a:r>
              <a:rPr lang="it-IT" dirty="0" err="1" smtClean="0"/>
              <a:t>DI</a:t>
            </a:r>
            <a:r>
              <a:rPr lang="it-IT" dirty="0" smtClean="0"/>
              <a:t> PICASSO 1</a:t>
            </a:r>
            <a:endParaRPr lang="it-IT" dirty="0"/>
          </a:p>
        </p:txBody>
      </p:sp>
      <p:pic>
        <p:nvPicPr>
          <p:cNvPr id="4" name="Segnaposto contenuto 3" descr="28 ZINNO 3D PICA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257</Words>
  <Application>Microsoft Office PowerPoint</Application>
  <PresentationFormat>Presentazione su schermo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Equinozio</vt:lpstr>
      <vt:lpstr>IL GENERE PITTORICO “NATURA MORTA”  NEL NOVECENTO </vt:lpstr>
      <vt:lpstr>CHE COS’E’ LA NATURA MORTA?</vt:lpstr>
      <vt:lpstr>CENNI STORICI </vt:lpstr>
      <vt:lpstr>CARAVAGGIO,  CANESTRA DI FRUTTA</vt:lpstr>
      <vt:lpstr>…I MAESTRI DI RIFERIMENTO  DEL NOVECENTO</vt:lpstr>
      <vt:lpstr>STUDI  DI NATURA MORTA 1 </vt:lpstr>
      <vt:lpstr>STUDI DI NATURA MORTA 2 </vt:lpstr>
      <vt:lpstr>MOSTRA ELABORATI ALUNNI </vt:lpstr>
      <vt:lpstr>…NELLO STILE DI PICASSO 1</vt:lpstr>
      <vt:lpstr>…NELLO STILE DI PICASSO 2 </vt:lpstr>
      <vt:lpstr>…NELLO STILE DI MODIGLIANI</vt:lpstr>
      <vt:lpstr>… NELLO STILE DI MORANDI 1</vt:lpstr>
      <vt:lpstr>…NELLO STILE DI MORANDI 2</vt:lpstr>
      <vt:lpstr>…NELLO STILE DI LICHTENSTEIN 1</vt:lpstr>
      <vt:lpstr>…NELLO STILE DI LICHTENSTEIN 2</vt:lpstr>
      <vt:lpstr>…NELLO STILE DI LICHTENSTEIN 3</vt:lpstr>
      <vt:lpstr>… NELLO STILE DI BOTERO 1</vt:lpstr>
      <vt:lpstr>… NELLO STILE DI BOTERO 2</vt:lpstr>
      <vt:lpstr>…NELLO STILE DI BAILEY 1</vt:lpstr>
      <vt:lpstr>…NELLO STILE DI BAILEY 2</vt:lpstr>
      <vt:lpstr>…NELLO STILE DI BAILEY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GENERE PITTORICO DELLA NATURA MORTA NEL NOVECENTO </dc:title>
  <dc:creator>Computer</dc:creator>
  <cp:lastModifiedBy>Computer</cp:lastModifiedBy>
  <cp:revision>58</cp:revision>
  <dcterms:created xsi:type="dcterms:W3CDTF">2017-06-15T17:35:36Z</dcterms:created>
  <dcterms:modified xsi:type="dcterms:W3CDTF">2017-06-16T17:42:14Z</dcterms:modified>
</cp:coreProperties>
</file>