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535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666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6686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991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2137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437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626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727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019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9816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969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D4A7-2A17-4397-9CAB-0D801EA2EAF7}" type="datetimeFigureOut">
              <a:rPr lang="it-IT" smtClean="0"/>
              <a:pPr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C10E0-0CE9-4715-A638-552CDA4A5B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7858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704856" cy="1656184"/>
          </a:xfrm>
        </p:spPr>
        <p:txBody>
          <a:bodyPr>
            <a:noAutofit/>
          </a:bodyPr>
          <a:lstStyle/>
          <a:p>
            <a:r>
              <a:rPr lang="it-IT" sz="60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LA MAGA CIRCE </a:t>
            </a:r>
          </a:p>
          <a:p>
            <a:r>
              <a:rPr lang="it-IT" sz="60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E LE SIRENE</a:t>
            </a:r>
            <a:endParaRPr lang="it-IT" sz="60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8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43"/>
            <a:ext cx="9143999" cy="6858000"/>
          </a:xfrm>
        </p:spPr>
      </p:pic>
      <p:sp>
        <p:nvSpPr>
          <p:cNvPr id="6" name="CasellaDiTesto 5"/>
          <p:cNvSpPr txBox="1"/>
          <p:nvPr/>
        </p:nvSpPr>
        <p:spPr>
          <a:xfrm>
            <a:off x="323528" y="620688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-Dopo una lunga navigazione Ulisse arrivò all’isola Ea, dove  rimasero a dormire la notte.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-La mattina seguente Ulisse disse ai suoi uomini di proseguire, ma   loro protestarono volendo rimanere lì.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-Ulisse li convinse e fece due gruppi: </a:t>
            </a:r>
          </a:p>
          <a:p>
            <a:r>
              <a:rPr lang="it-IT" sz="2400" dirty="0" smtClean="0"/>
              <a:t>un gruppo sarebbe andato a perlustrale l’isola (gruppo di  </a:t>
            </a:r>
            <a:r>
              <a:rPr lang="it-IT" sz="2400" dirty="0" err="1" smtClean="0"/>
              <a:t>Euricolo</a:t>
            </a:r>
            <a:r>
              <a:rPr lang="it-IT" sz="2400" dirty="0" smtClean="0"/>
              <a:t>), l’altro gli avrebbe aspettati (gruppo di Ulisse).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-Il gruppo di </a:t>
            </a:r>
            <a:r>
              <a:rPr lang="it-IT" sz="2400" dirty="0" err="1" smtClean="0"/>
              <a:t>Euricleo</a:t>
            </a:r>
            <a:r>
              <a:rPr lang="it-IT" sz="2400" dirty="0" smtClean="0"/>
              <a:t> si incamminò e giunsero a un palazzo dove gli accolsero degli animali che invece di attaccargli gli scodinzolavano.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964860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CasellaDiTesto 5"/>
          <p:cNvSpPr txBox="1"/>
          <p:nvPr/>
        </p:nvSpPr>
        <p:spPr>
          <a:xfrm>
            <a:off x="539552" y="62068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-Gli accolse una donna bellissima, che gli offrì da bere e da mangiare formaggi e vini buonissimi.</a:t>
            </a:r>
          </a:p>
          <a:p>
            <a:endParaRPr lang="it-IT" sz="2400" dirty="0"/>
          </a:p>
          <a:p>
            <a:r>
              <a:rPr lang="it-IT" sz="2400" dirty="0" smtClean="0"/>
              <a:t>-Quando finirono Circe con il suo sorriso ammaliante gli condusse fuori dalla casa, dove con un tocco di bacchetta gli trasformò in maiali.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332687" cy="391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3816424" cy="28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1534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548680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-Solo </a:t>
            </a:r>
            <a:r>
              <a:rPr lang="it-IT" sz="2400" dirty="0" err="1" smtClean="0"/>
              <a:t>Euricolo</a:t>
            </a:r>
            <a:r>
              <a:rPr lang="it-IT" sz="2400" dirty="0" smtClean="0"/>
              <a:t> si era salvato, egli infatti diffidandosi della donna aveva aspettato fuori.</a:t>
            </a:r>
          </a:p>
          <a:p>
            <a:endParaRPr lang="it-IT" sz="2400" dirty="0"/>
          </a:p>
          <a:p>
            <a:r>
              <a:rPr lang="it-IT" sz="2400" dirty="0" smtClean="0"/>
              <a:t>-Dopo l’accaduto corse ad avvisare Ulisse che non perse un minuto ad andare a salvare i suoi uomini, durante il </a:t>
            </a:r>
            <a:r>
              <a:rPr lang="it-IT" sz="2400" dirty="0" smtClean="0"/>
              <a:t>tragitto </a:t>
            </a:r>
            <a:r>
              <a:rPr lang="it-IT" sz="2400" dirty="0" smtClean="0"/>
              <a:t>incontrò Ermes dio dell’astuzia. </a:t>
            </a:r>
          </a:p>
          <a:p>
            <a:endParaRPr lang="it-IT" sz="2400" dirty="0"/>
          </a:p>
          <a:p>
            <a:r>
              <a:rPr lang="it-IT" sz="2400" dirty="0" smtClean="0"/>
              <a:t>-Ermes gli diede un’erba magica cosi che i poteri di Circe verso Ulisse </a:t>
            </a:r>
            <a:r>
              <a:rPr lang="it-IT" sz="2400" dirty="0" smtClean="0"/>
              <a:t>non</a:t>
            </a:r>
            <a:r>
              <a:rPr lang="it-IT" sz="2400" dirty="0" smtClean="0"/>
              <a:t> sarebbero funzionati</a:t>
            </a:r>
            <a:r>
              <a:rPr lang="it-IT" sz="2400" dirty="0" smtClean="0"/>
              <a:t>.</a:t>
            </a:r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643314"/>
            <a:ext cx="3439495" cy="300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34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5516" y="337508"/>
            <a:ext cx="8676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-Una volta arrivato Circe fece gli stessi giochetti anche ad Ulisse, però quando lo toccò con la bacchetta non gli accadde nulla.</a:t>
            </a:r>
          </a:p>
          <a:p>
            <a:endParaRPr lang="it-IT" sz="2400" dirty="0"/>
          </a:p>
          <a:p>
            <a:r>
              <a:rPr lang="it-IT" sz="2400" dirty="0" smtClean="0"/>
              <a:t>-Ulisse a quel punto la minacciò con la spada e lei spaventata lo pregò di non fargli niente. Ulisse gli chiese di riavere indietro i suoi uomini e Circe accettò e non solo…</a:t>
            </a:r>
          </a:p>
          <a:p>
            <a:endParaRPr lang="it-IT" sz="2400" dirty="0"/>
          </a:p>
          <a:p>
            <a:r>
              <a:rPr lang="it-IT" sz="2400" dirty="0" smtClean="0"/>
              <a:t>…per scusarsi gli ospitò un anno nella sua dimora offrendogli da mangiare.</a:t>
            </a:r>
          </a:p>
          <a:p>
            <a:endParaRPr lang="it-IT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247810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65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7197" y="382012"/>
            <a:ext cx="89496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-Dato che il tempo passava un giorno Ulisse e i suoi uomini dovettero </a:t>
            </a:r>
            <a:r>
              <a:rPr lang="it-IT" sz="2400" dirty="0" smtClean="0"/>
              <a:t>andarsene.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-Passarono vicino </a:t>
            </a:r>
            <a:r>
              <a:rPr lang="it-IT" sz="2400" dirty="0" smtClean="0"/>
              <a:t>al ‘prato’ delle sirene </a:t>
            </a:r>
            <a:r>
              <a:rPr lang="it-IT" sz="2400" dirty="0" smtClean="0"/>
              <a:t>ma Circe avvisò Ulisse dicendogli che sono creature pericolose che ammaliano i marinai con il proprio canto.</a:t>
            </a:r>
          </a:p>
          <a:p>
            <a:endParaRPr lang="it-IT" sz="2400" dirty="0"/>
          </a:p>
          <a:p>
            <a:r>
              <a:rPr lang="it-IT" sz="2400" dirty="0" smtClean="0"/>
              <a:t>-Ulisse allora si fece legare all’albero della nave e mise </a:t>
            </a:r>
            <a:r>
              <a:rPr lang="it-IT" sz="2400" dirty="0" smtClean="0"/>
              <a:t>della </a:t>
            </a:r>
            <a:r>
              <a:rPr lang="it-IT" sz="2400" dirty="0" smtClean="0"/>
              <a:t>cera nelle orecchie dei suoi uomini per non </a:t>
            </a:r>
            <a:r>
              <a:rPr lang="it-IT" sz="2400" dirty="0" smtClean="0"/>
              <a:t>fargli cedere </a:t>
            </a:r>
            <a:r>
              <a:rPr lang="it-IT" sz="2400" dirty="0" smtClean="0"/>
              <a:t>alla loro voce.</a:t>
            </a: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761656"/>
            <a:ext cx="388082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96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348</Words>
  <Application>Microsoft Office PowerPoint</Application>
  <PresentationFormat>Presentazione su schermo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Penka</dc:creator>
  <cp:lastModifiedBy>Registro Elettronico</cp:lastModifiedBy>
  <cp:revision>10</cp:revision>
  <dcterms:created xsi:type="dcterms:W3CDTF">2018-05-29T14:28:47Z</dcterms:created>
  <dcterms:modified xsi:type="dcterms:W3CDTF">2018-05-30T08:37:58Z</dcterms:modified>
</cp:coreProperties>
</file>