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5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D23B7A5-93EA-460F-A19D-ACDA1FE485AB}" type="datetimeFigureOut">
              <a:rPr lang="it-IT" smtClean="0"/>
              <a:t>30/05/2018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E731B40-DD11-4283-A167-3DA2B3CB5D66}" type="slidenum">
              <a:rPr lang="it-IT" smtClean="0"/>
              <a:t>‹N›</a:t>
            </a:fld>
            <a:endParaRPr lang="it-IT"/>
          </a:p>
        </p:txBody>
      </p:sp>
    </p:spTree>
    <p:extLst>
      <p:ext uri="{BB962C8B-B14F-4D97-AF65-F5344CB8AC3E}">
        <p14:creationId xmlns:p14="http://schemas.microsoft.com/office/powerpoint/2010/main" val="407468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D23B7A5-93EA-460F-A19D-ACDA1FE485AB}" type="datetimeFigureOut">
              <a:rPr lang="it-IT" smtClean="0"/>
              <a:t>30/05/2018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E731B40-DD11-4283-A167-3DA2B3CB5D66}" type="slidenum">
              <a:rPr lang="it-IT" smtClean="0"/>
              <a:t>‹N›</a:t>
            </a:fld>
            <a:endParaRPr lang="it-IT"/>
          </a:p>
        </p:txBody>
      </p:sp>
    </p:spTree>
    <p:extLst>
      <p:ext uri="{BB962C8B-B14F-4D97-AF65-F5344CB8AC3E}">
        <p14:creationId xmlns:p14="http://schemas.microsoft.com/office/powerpoint/2010/main" val="2739758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D23B7A5-93EA-460F-A19D-ACDA1FE485AB}" type="datetimeFigureOut">
              <a:rPr lang="it-IT" smtClean="0"/>
              <a:t>30/05/2018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E731B40-DD11-4283-A167-3DA2B3CB5D66}" type="slidenum">
              <a:rPr lang="it-IT" smtClean="0"/>
              <a:t>‹N›</a:t>
            </a:fld>
            <a:endParaRPr lang="it-IT"/>
          </a:p>
        </p:txBody>
      </p:sp>
    </p:spTree>
    <p:extLst>
      <p:ext uri="{BB962C8B-B14F-4D97-AF65-F5344CB8AC3E}">
        <p14:creationId xmlns:p14="http://schemas.microsoft.com/office/powerpoint/2010/main" val="183714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D23B7A5-93EA-460F-A19D-ACDA1FE485AB}" type="datetimeFigureOut">
              <a:rPr lang="it-IT" smtClean="0"/>
              <a:t>30/05/2018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E731B40-DD11-4283-A167-3DA2B3CB5D66}" type="slidenum">
              <a:rPr lang="it-IT" smtClean="0"/>
              <a:t>‹N›</a:t>
            </a:fld>
            <a:endParaRPr lang="it-IT"/>
          </a:p>
        </p:txBody>
      </p:sp>
    </p:spTree>
    <p:extLst>
      <p:ext uri="{BB962C8B-B14F-4D97-AF65-F5344CB8AC3E}">
        <p14:creationId xmlns:p14="http://schemas.microsoft.com/office/powerpoint/2010/main" val="197402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D23B7A5-93EA-460F-A19D-ACDA1FE485AB}" type="datetimeFigureOut">
              <a:rPr lang="it-IT" smtClean="0"/>
              <a:t>30/05/2018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E731B40-DD11-4283-A167-3DA2B3CB5D66}" type="slidenum">
              <a:rPr lang="it-IT" smtClean="0"/>
              <a:t>‹N›</a:t>
            </a:fld>
            <a:endParaRPr lang="it-IT"/>
          </a:p>
        </p:txBody>
      </p:sp>
    </p:spTree>
    <p:extLst>
      <p:ext uri="{BB962C8B-B14F-4D97-AF65-F5344CB8AC3E}">
        <p14:creationId xmlns:p14="http://schemas.microsoft.com/office/powerpoint/2010/main" val="39314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D23B7A5-93EA-460F-A19D-ACDA1FE485AB}" type="datetimeFigureOut">
              <a:rPr lang="it-IT" smtClean="0"/>
              <a:t>30/05/2018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E731B40-DD11-4283-A167-3DA2B3CB5D66}" type="slidenum">
              <a:rPr lang="it-IT" smtClean="0"/>
              <a:t>‹N›</a:t>
            </a:fld>
            <a:endParaRPr lang="it-IT"/>
          </a:p>
        </p:txBody>
      </p:sp>
    </p:spTree>
    <p:extLst>
      <p:ext uri="{BB962C8B-B14F-4D97-AF65-F5344CB8AC3E}">
        <p14:creationId xmlns:p14="http://schemas.microsoft.com/office/powerpoint/2010/main" val="269547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D23B7A5-93EA-460F-A19D-ACDA1FE485AB}" type="datetimeFigureOut">
              <a:rPr lang="it-IT" smtClean="0"/>
              <a:t>30/05/2018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E731B40-DD11-4283-A167-3DA2B3CB5D66}" type="slidenum">
              <a:rPr lang="it-IT" smtClean="0"/>
              <a:t>‹N›</a:t>
            </a:fld>
            <a:endParaRPr lang="it-IT"/>
          </a:p>
        </p:txBody>
      </p:sp>
    </p:spTree>
    <p:extLst>
      <p:ext uri="{BB962C8B-B14F-4D97-AF65-F5344CB8AC3E}">
        <p14:creationId xmlns:p14="http://schemas.microsoft.com/office/powerpoint/2010/main" val="377470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D23B7A5-93EA-460F-A19D-ACDA1FE485AB}" type="datetimeFigureOut">
              <a:rPr lang="it-IT" smtClean="0"/>
              <a:t>30/05/2018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E731B40-DD11-4283-A167-3DA2B3CB5D66}" type="slidenum">
              <a:rPr lang="it-IT" smtClean="0"/>
              <a:t>‹N›</a:t>
            </a:fld>
            <a:endParaRPr lang="it-IT"/>
          </a:p>
        </p:txBody>
      </p:sp>
    </p:spTree>
    <p:extLst>
      <p:ext uri="{BB962C8B-B14F-4D97-AF65-F5344CB8AC3E}">
        <p14:creationId xmlns:p14="http://schemas.microsoft.com/office/powerpoint/2010/main" val="965213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D23B7A5-93EA-460F-A19D-ACDA1FE485AB}" type="datetimeFigureOut">
              <a:rPr lang="it-IT" smtClean="0"/>
              <a:t>30/05/2018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E731B40-DD11-4283-A167-3DA2B3CB5D66}" type="slidenum">
              <a:rPr lang="it-IT" smtClean="0"/>
              <a:t>‹N›</a:t>
            </a:fld>
            <a:endParaRPr lang="it-IT"/>
          </a:p>
        </p:txBody>
      </p:sp>
    </p:spTree>
    <p:extLst>
      <p:ext uri="{BB962C8B-B14F-4D97-AF65-F5344CB8AC3E}">
        <p14:creationId xmlns:p14="http://schemas.microsoft.com/office/powerpoint/2010/main" val="358749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D23B7A5-93EA-460F-A19D-ACDA1FE485AB}" type="datetimeFigureOut">
              <a:rPr lang="it-IT" smtClean="0"/>
              <a:t>30/05/2018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E731B40-DD11-4283-A167-3DA2B3CB5D66}" type="slidenum">
              <a:rPr lang="it-IT" smtClean="0"/>
              <a:t>‹N›</a:t>
            </a:fld>
            <a:endParaRPr lang="it-IT"/>
          </a:p>
        </p:txBody>
      </p:sp>
    </p:spTree>
    <p:extLst>
      <p:ext uri="{BB962C8B-B14F-4D97-AF65-F5344CB8AC3E}">
        <p14:creationId xmlns:p14="http://schemas.microsoft.com/office/powerpoint/2010/main" val="172684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D23B7A5-93EA-460F-A19D-ACDA1FE485AB}" type="datetimeFigureOut">
              <a:rPr lang="it-IT" smtClean="0"/>
              <a:t>30/05/2018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E731B40-DD11-4283-A167-3DA2B3CB5D66}" type="slidenum">
              <a:rPr lang="it-IT" smtClean="0"/>
              <a:t>‹N›</a:t>
            </a:fld>
            <a:endParaRPr lang="it-IT"/>
          </a:p>
        </p:txBody>
      </p:sp>
    </p:spTree>
    <p:extLst>
      <p:ext uri="{BB962C8B-B14F-4D97-AF65-F5344CB8AC3E}">
        <p14:creationId xmlns:p14="http://schemas.microsoft.com/office/powerpoint/2010/main" val="396393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3B7A5-93EA-460F-A19D-ACDA1FE485AB}" type="datetimeFigureOut">
              <a:rPr lang="it-IT" smtClean="0"/>
              <a:t>30/05/2018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31B40-DD11-4283-A167-3DA2B3CB5D66}" type="slidenum">
              <a:rPr lang="it-IT" smtClean="0"/>
              <a:t>‹N›</a:t>
            </a:fld>
            <a:endParaRPr lang="it-IT"/>
          </a:p>
        </p:txBody>
      </p:sp>
    </p:spTree>
    <p:extLst>
      <p:ext uri="{BB962C8B-B14F-4D97-AF65-F5344CB8AC3E}">
        <p14:creationId xmlns:p14="http://schemas.microsoft.com/office/powerpoint/2010/main" val="2113195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289298" y="1988840"/>
            <a:ext cx="8512715" cy="2123658"/>
          </a:xfrm>
          <a:prstGeom prst="rect">
            <a:avLst/>
          </a:prstGeom>
          <a:solidFill>
            <a:schemeClr val="accent2"/>
          </a:solidFill>
          <a:ln w="76200">
            <a:solidFill>
              <a:schemeClr val="tx1"/>
            </a:solidFill>
          </a:ln>
          <a:effectLst>
            <a:reflection stA="45000" endPos="0" dir="5400000" sy="-100000" algn="bl" rotWithShape="0"/>
          </a:effectLst>
        </p:spPr>
        <p:txBody>
          <a:bodyPr wrap="none" rtlCol="0">
            <a:spAutoFit/>
          </a:bodyPr>
          <a:lstStyle/>
          <a:p>
            <a:r>
              <a:rPr lang="it-IT" sz="6600" b="1" dirty="0" smtClean="0">
                <a:latin typeface="Curlz MT" panose="04040404050702020202" pitchFamily="82" charset="0"/>
              </a:rPr>
              <a:t>LA TERRA DEI CICLOPI </a:t>
            </a:r>
          </a:p>
          <a:p>
            <a:r>
              <a:rPr lang="it-IT" sz="6600" b="1" dirty="0" smtClean="0">
                <a:latin typeface="Curlz MT" panose="04040404050702020202" pitchFamily="82" charset="0"/>
              </a:rPr>
              <a:t>        POLIFEMO </a:t>
            </a:r>
            <a:endParaRPr lang="it-IT" sz="6600" b="1" dirty="0">
              <a:latin typeface="Curlz MT" panose="04040404050702020202" pitchFamily="82" charset="0"/>
            </a:endParaRPr>
          </a:p>
        </p:txBody>
      </p:sp>
    </p:spTree>
    <p:extLst>
      <p:ext uri="{BB962C8B-B14F-4D97-AF65-F5344CB8AC3E}">
        <p14:creationId xmlns:p14="http://schemas.microsoft.com/office/powerpoint/2010/main" val="32812774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CasellaDiTesto 4"/>
          <p:cNvSpPr txBox="1"/>
          <p:nvPr/>
        </p:nvSpPr>
        <p:spPr>
          <a:xfrm>
            <a:off x="179512" y="764704"/>
            <a:ext cx="8784976" cy="6370975"/>
          </a:xfrm>
          <a:prstGeom prst="rect">
            <a:avLst/>
          </a:prstGeom>
          <a:noFill/>
        </p:spPr>
        <p:txBody>
          <a:bodyPr wrap="square" rtlCol="0">
            <a:spAutoFit/>
          </a:bodyPr>
          <a:lstStyle/>
          <a:p>
            <a:r>
              <a:rPr lang="it-IT" sz="2400" dirty="0" smtClean="0"/>
              <a:t>-Ulisse sbarca con i suoi uomini presso la terra dei ciclopi (creature che hanno un solo occhio, figli di Poseidone).</a:t>
            </a:r>
          </a:p>
          <a:p>
            <a:endParaRPr lang="it-IT" sz="2400" dirty="0"/>
          </a:p>
          <a:p>
            <a:r>
              <a:rPr lang="it-IT" sz="2400" dirty="0" smtClean="0"/>
              <a:t>-Al mattino egli visita l’isola e vede che ha buoni approdi, ed è ricca di risorse. </a:t>
            </a:r>
          </a:p>
          <a:p>
            <a:endParaRPr lang="it-IT" sz="2400" dirty="0"/>
          </a:p>
          <a:p>
            <a:r>
              <a:rPr lang="it-IT" sz="2400" dirty="0" smtClean="0"/>
              <a:t>-Esplorando sempre di più scorge una grotta enorme. I suoi compagni vedendo tutti i formaggi e animali vorrebbero solo prendersi tutto e scappare. </a:t>
            </a:r>
          </a:p>
          <a:p>
            <a:endParaRPr lang="it-IT" sz="2400" dirty="0"/>
          </a:p>
          <a:p>
            <a:r>
              <a:rPr lang="it-IT" sz="2400" dirty="0" smtClean="0"/>
              <a:t>-Ma Ulisse gli fermò (dato che vorrebbe avere doni ospitali dall’abitante), ma non appena lo vide si nascose immediatamente con i suoi uomini.</a:t>
            </a:r>
          </a:p>
          <a:p>
            <a:endParaRPr lang="it-IT" sz="2400" dirty="0"/>
          </a:p>
          <a:p>
            <a:endParaRPr lang="it-IT" sz="2400" dirty="0"/>
          </a:p>
          <a:p>
            <a:endParaRPr lang="it-IT" sz="2400" dirty="0" smtClean="0"/>
          </a:p>
          <a:p>
            <a:r>
              <a:rPr lang="it-IT" sz="2400" dirty="0" smtClean="0"/>
              <a:t> </a:t>
            </a:r>
            <a:endParaRPr lang="it-IT" sz="2400" dirty="0"/>
          </a:p>
        </p:txBody>
      </p:sp>
    </p:spTree>
    <p:extLst>
      <p:ext uri="{BB962C8B-B14F-4D97-AF65-F5344CB8AC3E}">
        <p14:creationId xmlns:p14="http://schemas.microsoft.com/office/powerpoint/2010/main" val="212334085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397" y="1412776"/>
            <a:ext cx="386596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251520" y="332656"/>
            <a:ext cx="8544251" cy="830997"/>
          </a:xfrm>
          <a:prstGeom prst="rect">
            <a:avLst/>
          </a:prstGeom>
          <a:noFill/>
        </p:spPr>
        <p:txBody>
          <a:bodyPr wrap="square" rtlCol="0">
            <a:spAutoFit/>
          </a:bodyPr>
          <a:lstStyle/>
          <a:p>
            <a:r>
              <a:rPr lang="it-IT" sz="2400" dirty="0" smtClean="0"/>
              <a:t>-Il gigante intanto stava mungendo le sue bestie ma nonostante il singolo occhio riuscì a scrutare Ulisse e i suoi compagni.</a:t>
            </a:r>
            <a:endParaRPr lang="it-IT" sz="2400" dirty="0"/>
          </a:p>
        </p:txBody>
      </p:sp>
      <p:sp>
        <p:nvSpPr>
          <p:cNvPr id="6" name="CasellaDiTesto 5"/>
          <p:cNvSpPr txBox="1"/>
          <p:nvPr/>
        </p:nvSpPr>
        <p:spPr>
          <a:xfrm>
            <a:off x="251520" y="4665133"/>
            <a:ext cx="8640960" cy="1938992"/>
          </a:xfrm>
          <a:prstGeom prst="rect">
            <a:avLst/>
          </a:prstGeom>
          <a:noFill/>
        </p:spPr>
        <p:txBody>
          <a:bodyPr wrap="square" rtlCol="0">
            <a:spAutoFit/>
          </a:bodyPr>
          <a:lstStyle/>
          <a:p>
            <a:r>
              <a:rPr lang="it-IT" sz="2400" dirty="0" smtClean="0"/>
              <a:t>-Pur rabbrividendo dalla paura di quel mostro Ulisse riuscì a trovare la forza di parlare, gli chiese ospitalità visto che era stato Zeus a ordinare ai mortali  di rispettare tale legge, ma non appena il ciclope lo sentì rispose sghignazzando e gli disse che lui non ha paura degli dei.</a:t>
            </a:r>
            <a:endParaRPr lang="it-IT" sz="2400" dirty="0"/>
          </a:p>
        </p:txBody>
      </p:sp>
    </p:spTree>
    <p:extLst>
      <p:ext uri="{BB962C8B-B14F-4D97-AF65-F5344CB8AC3E}">
        <p14:creationId xmlns:p14="http://schemas.microsoft.com/office/powerpoint/2010/main" val="340354924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asellaDiTesto 5"/>
          <p:cNvSpPr txBox="1"/>
          <p:nvPr/>
        </p:nvSpPr>
        <p:spPr>
          <a:xfrm>
            <a:off x="195034" y="428178"/>
            <a:ext cx="8784976" cy="6001643"/>
          </a:xfrm>
          <a:prstGeom prst="rect">
            <a:avLst/>
          </a:prstGeom>
          <a:noFill/>
        </p:spPr>
        <p:txBody>
          <a:bodyPr wrap="square" rtlCol="0">
            <a:spAutoFit/>
          </a:bodyPr>
          <a:lstStyle/>
          <a:p>
            <a:r>
              <a:rPr lang="it-IT" sz="2400" dirty="0" smtClean="0"/>
              <a:t>-Il ciclope gli domandò se fosse arrivato con  una nave ma Ulisse  non essendo tanto sprovveduto da cadere nel tranello gli disse che Poseidone gliela ruppe. Improvvisamente il gigante prese due dei suoi uomini e gli mangiò .</a:t>
            </a:r>
          </a:p>
          <a:p>
            <a:endParaRPr lang="it-IT" sz="2400" dirty="0" smtClean="0"/>
          </a:p>
          <a:p>
            <a:r>
              <a:rPr lang="it-IT" sz="2400" dirty="0" smtClean="0"/>
              <a:t>-Ulisse non potendo fare niente pianse dalla rabbia ed escogitò un piano. Mentre il ciclope portò a pascolo il suo gregge i suoi uomini lavorarono un </a:t>
            </a:r>
            <a:r>
              <a:rPr lang="it-IT" sz="2400" u="sng" dirty="0" smtClean="0"/>
              <a:t>tronco</a:t>
            </a:r>
            <a:r>
              <a:rPr lang="it-IT" sz="2400" dirty="0" smtClean="0"/>
              <a:t> in modo da affilarlo.</a:t>
            </a:r>
          </a:p>
          <a:p>
            <a:endParaRPr lang="it-IT" sz="2400" dirty="0"/>
          </a:p>
          <a:p>
            <a:r>
              <a:rPr lang="it-IT" sz="2400" dirty="0" smtClean="0"/>
              <a:t>-La sera Ulisse gli disse al ciclope che il suo nome è </a:t>
            </a:r>
            <a:r>
              <a:rPr lang="it-IT" sz="2400" i="1" dirty="0" smtClean="0"/>
              <a:t>Nessuno </a:t>
            </a:r>
            <a:r>
              <a:rPr lang="it-IT" sz="2400" dirty="0" smtClean="0"/>
              <a:t>e gli offrì del vino lui cascando nel tranello lo</a:t>
            </a:r>
            <a:r>
              <a:rPr lang="it-IT" sz="2400" dirty="0" smtClean="0"/>
              <a:t> bevve tutto e per ringraziarlo gli disse che lo avrebbe mangiato per ultimo.</a:t>
            </a:r>
          </a:p>
          <a:p>
            <a:endParaRPr lang="it-IT" sz="2400" dirty="0"/>
          </a:p>
          <a:p>
            <a:r>
              <a:rPr lang="it-IT" sz="2400" dirty="0" smtClean="0"/>
              <a:t>-Esso si addormentò profondamente e in quel momento Ulisse e i suoi uomini infilarono il </a:t>
            </a:r>
            <a:r>
              <a:rPr lang="it-IT" sz="2400" u="sng" dirty="0" smtClean="0"/>
              <a:t>tronco </a:t>
            </a:r>
            <a:r>
              <a:rPr lang="it-IT" sz="2400" dirty="0"/>
              <a:t> </a:t>
            </a:r>
            <a:r>
              <a:rPr lang="it-IT" sz="2400" dirty="0" smtClean="0"/>
              <a:t>infiammato a</a:t>
            </a:r>
            <a:r>
              <a:rPr lang="it-IT" sz="2400" dirty="0" smtClean="0"/>
              <a:t>ppuntito nell’occhio del gigante</a:t>
            </a:r>
            <a:endParaRPr lang="it-IT" sz="2400" dirty="0" smtClean="0"/>
          </a:p>
        </p:txBody>
      </p:sp>
    </p:spTree>
    <p:extLst>
      <p:ext uri="{BB962C8B-B14F-4D97-AF65-F5344CB8AC3E}">
        <p14:creationId xmlns:p14="http://schemas.microsoft.com/office/powerpoint/2010/main" val="194722675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66813"/>
            <a:ext cx="8229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73"/>
            <a:ext cx="9144000" cy="6858000"/>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60648"/>
            <a:ext cx="34290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7514" y="260648"/>
            <a:ext cx="332764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398094" y="2924944"/>
            <a:ext cx="8229600" cy="4524315"/>
          </a:xfrm>
          <a:prstGeom prst="rect">
            <a:avLst/>
          </a:prstGeom>
          <a:noFill/>
        </p:spPr>
        <p:txBody>
          <a:bodyPr wrap="square" rtlCol="0">
            <a:spAutoFit/>
          </a:bodyPr>
          <a:lstStyle/>
          <a:p>
            <a:r>
              <a:rPr lang="it-IT" sz="2400" dirty="0" smtClean="0"/>
              <a:t>-Il ciclope lanciò un urlo che tutti gli abitanti sentirono e uscì subito dalla grotta cercando Ulisse ma egli se ne andò aggrappandosi al disotto dei montoni. Arrivarono poi gli abitanti e urlarono il nome del ciclope (Polifemo) e gli chiesero il perché di tale urlo e lui rispose che è stato </a:t>
            </a:r>
            <a:r>
              <a:rPr lang="it-IT" sz="2400" i="1" dirty="0" smtClean="0"/>
              <a:t>Nessuno</a:t>
            </a:r>
            <a:r>
              <a:rPr lang="it-IT" sz="2400" dirty="0" smtClean="0"/>
              <a:t> a fargli del male, e in quel momento tutti lo guardarono un po’ in modo strano e se ne andarono.</a:t>
            </a:r>
          </a:p>
          <a:p>
            <a:endParaRPr lang="it-IT" sz="2400" dirty="0" smtClean="0"/>
          </a:p>
          <a:p>
            <a:r>
              <a:rPr lang="it-IT" sz="2400" dirty="0"/>
              <a:t>-</a:t>
            </a:r>
            <a:r>
              <a:rPr lang="it-IT" sz="2400" dirty="0" smtClean="0"/>
              <a:t>Ulisse a quel punto gli disse che il suo vero nome non era </a:t>
            </a:r>
            <a:r>
              <a:rPr lang="it-IT" sz="2400" i="1" dirty="0" smtClean="0"/>
              <a:t>Nessuno </a:t>
            </a:r>
            <a:r>
              <a:rPr lang="it-IT" sz="2400" dirty="0" smtClean="0"/>
              <a:t>ma </a:t>
            </a:r>
            <a:r>
              <a:rPr lang="it-IT" sz="2400" i="1" dirty="0" smtClean="0"/>
              <a:t>Ulisse figlio di Laerte e re di Itaca. </a:t>
            </a:r>
          </a:p>
          <a:p>
            <a:endParaRPr lang="it-IT" sz="2400" dirty="0"/>
          </a:p>
          <a:p>
            <a:endParaRPr lang="it-IT" sz="2400" dirty="0" smtClean="0"/>
          </a:p>
        </p:txBody>
      </p:sp>
    </p:spTree>
    <p:extLst>
      <p:ext uri="{BB962C8B-B14F-4D97-AF65-F5344CB8AC3E}">
        <p14:creationId xmlns:p14="http://schemas.microsoft.com/office/powerpoint/2010/main" val="93582905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500" fill="hold"/>
                                        <p:tgtEl>
                                          <p:spTgt spid="2052"/>
                                        </p:tgtEl>
                                        <p:attrNameLst>
                                          <p:attrName>ppt_w</p:attrName>
                                        </p:attrNameLst>
                                      </p:cBhvr>
                                      <p:tavLst>
                                        <p:tav tm="0">
                                          <p:val>
                                            <p:fltVal val="0"/>
                                          </p:val>
                                        </p:tav>
                                        <p:tav tm="100000">
                                          <p:val>
                                            <p:strVal val="#ppt_w"/>
                                          </p:val>
                                        </p:tav>
                                      </p:tavLst>
                                    </p:anim>
                                    <p:anim calcmode="lin" valueType="num">
                                      <p:cBhvr>
                                        <p:cTn id="15" dur="500" fill="hold"/>
                                        <p:tgtEl>
                                          <p:spTgt spid="2052"/>
                                        </p:tgtEl>
                                        <p:attrNameLst>
                                          <p:attrName>ppt_h</p:attrName>
                                        </p:attrNameLst>
                                      </p:cBhvr>
                                      <p:tavLst>
                                        <p:tav tm="0">
                                          <p:val>
                                            <p:fltVal val="0"/>
                                          </p:val>
                                        </p:tav>
                                        <p:tav tm="100000">
                                          <p:val>
                                            <p:strVal val="#ppt_h"/>
                                          </p:val>
                                        </p:tav>
                                      </p:tavLst>
                                    </p:anim>
                                    <p:animEffect transition="in" filter="fade">
                                      <p:cBhvr>
                                        <p:cTn id="1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CasellaDiTesto 6"/>
          <p:cNvSpPr txBox="1"/>
          <p:nvPr/>
        </p:nvSpPr>
        <p:spPr>
          <a:xfrm>
            <a:off x="323528" y="586496"/>
            <a:ext cx="8496944" cy="1200329"/>
          </a:xfrm>
          <a:prstGeom prst="rect">
            <a:avLst/>
          </a:prstGeom>
          <a:noFill/>
        </p:spPr>
        <p:txBody>
          <a:bodyPr wrap="square" rtlCol="0">
            <a:spAutoFit/>
          </a:bodyPr>
          <a:lstStyle/>
          <a:p>
            <a:r>
              <a:rPr lang="it-IT" sz="2400" dirty="0" smtClean="0"/>
              <a:t>-Polifemo dalla rabbia stacco la cima di un montagna e la gettò in mare creando un ammasso di onde che non rese facile la navigazione a Ulisse e i suoi compagni.</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16" y="2407497"/>
            <a:ext cx="7325967" cy="3153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595108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452</Words>
  <Application>Microsoft Office PowerPoint</Application>
  <PresentationFormat>Presentazione su schermo (4:3)</PresentationFormat>
  <Paragraphs>26</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Penka</dc:creator>
  <cp:lastModifiedBy>Penka</cp:lastModifiedBy>
  <cp:revision>14</cp:revision>
  <dcterms:created xsi:type="dcterms:W3CDTF">2018-05-30T15:30:15Z</dcterms:created>
  <dcterms:modified xsi:type="dcterms:W3CDTF">2018-05-30T18:04:02Z</dcterms:modified>
</cp:coreProperties>
</file>