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3" r:id="rId2"/>
    <p:sldId id="257" r:id="rId3"/>
    <p:sldId id="258" r:id="rId4"/>
    <p:sldId id="259" r:id="rId5"/>
    <p:sldId id="260" r:id="rId6"/>
    <p:sldId id="264" r:id="rId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660033"/>
    <a:srgbClr val="FF9999"/>
    <a:srgbClr val="99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0"/>
  </p:normalViewPr>
  <p:slideViewPr>
    <p:cSldViewPr>
      <p:cViewPr varScale="1">
        <p:scale>
          <a:sx n="69" d="100"/>
          <a:sy n="69" d="100"/>
        </p:scale>
        <p:origin x="-14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1DB6FF-4C48-47E8-B295-0C2A6D331275}" type="datetimeFigureOut">
              <a:rPr lang="it-IT" smtClean="0"/>
              <a:pPr/>
              <a:t>06/03/2018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5B7CB7-3002-491F-AD6C-B5730EFBD4C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6670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B7CB7-3002-491F-AD6C-B5730EFBD4C8}" type="slidenum">
              <a:rPr lang="it-IT" smtClean="0"/>
              <a:pPr/>
              <a:t>2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51C25-FD9C-45F0-B474-E6F063BA44C7}" type="datetimeFigureOut">
              <a:rPr lang="it-IT" smtClean="0"/>
              <a:pPr/>
              <a:t>06/03/2018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B4A2F-CB73-42BC-BC9C-D85A4013D42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51C25-FD9C-45F0-B474-E6F063BA44C7}" type="datetimeFigureOut">
              <a:rPr lang="it-IT" smtClean="0"/>
              <a:pPr/>
              <a:t>06/03/2018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B4A2F-CB73-42BC-BC9C-D85A4013D42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51C25-FD9C-45F0-B474-E6F063BA44C7}" type="datetimeFigureOut">
              <a:rPr lang="it-IT" smtClean="0"/>
              <a:pPr/>
              <a:t>06/03/2018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B4A2F-CB73-42BC-BC9C-D85A4013D42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51C25-FD9C-45F0-B474-E6F063BA44C7}" type="datetimeFigureOut">
              <a:rPr lang="it-IT" smtClean="0"/>
              <a:pPr/>
              <a:t>06/03/2018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B4A2F-CB73-42BC-BC9C-D85A4013D42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51C25-FD9C-45F0-B474-E6F063BA44C7}" type="datetimeFigureOut">
              <a:rPr lang="it-IT" smtClean="0"/>
              <a:pPr/>
              <a:t>06/03/2018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B4A2F-CB73-42BC-BC9C-D85A4013D42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51C25-FD9C-45F0-B474-E6F063BA44C7}" type="datetimeFigureOut">
              <a:rPr lang="it-IT" smtClean="0"/>
              <a:pPr/>
              <a:t>06/03/2018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B4A2F-CB73-42BC-BC9C-D85A4013D42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51C25-FD9C-45F0-B474-E6F063BA44C7}" type="datetimeFigureOut">
              <a:rPr lang="it-IT" smtClean="0"/>
              <a:pPr/>
              <a:t>06/03/2018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B4A2F-CB73-42BC-BC9C-D85A4013D42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51C25-FD9C-45F0-B474-E6F063BA44C7}" type="datetimeFigureOut">
              <a:rPr lang="it-IT" smtClean="0"/>
              <a:pPr/>
              <a:t>06/03/2018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B4A2F-CB73-42BC-BC9C-D85A4013D42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51C25-FD9C-45F0-B474-E6F063BA44C7}" type="datetimeFigureOut">
              <a:rPr lang="it-IT" smtClean="0"/>
              <a:pPr/>
              <a:t>06/03/2018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B4A2F-CB73-42BC-BC9C-D85A4013D42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51C25-FD9C-45F0-B474-E6F063BA44C7}" type="datetimeFigureOut">
              <a:rPr lang="it-IT" smtClean="0"/>
              <a:pPr/>
              <a:t>06/03/2018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B4A2F-CB73-42BC-BC9C-D85A4013D42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51C25-FD9C-45F0-B474-E6F063BA44C7}" type="datetimeFigureOut">
              <a:rPr lang="it-IT" smtClean="0"/>
              <a:pPr/>
              <a:t>06/03/2018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B4A2F-CB73-42BC-BC9C-D85A4013D42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000">
              <a:srgbClr val="FF9999"/>
            </a:gs>
            <a:gs pos="100000">
              <a:srgbClr val="99FFCC">
                <a:lumMod val="98000"/>
              </a:srgb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F51C25-FD9C-45F0-B474-E6F063BA44C7}" type="datetimeFigureOut">
              <a:rPr lang="it-IT" smtClean="0"/>
              <a:pPr/>
              <a:t>06/03/2018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3B4A2F-CB73-42BC-BC9C-D85A4013D42F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85786" y="214290"/>
            <a:ext cx="7772400" cy="1470025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23554" name="Picture 2" descr="Risultati immagini per tirannide gre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66931"/>
          </a:xfrm>
          <a:prstGeom prst="rect">
            <a:avLst/>
          </a:prstGeom>
          <a:noFill/>
        </p:spPr>
      </p:pic>
      <p:sp>
        <p:nvSpPr>
          <p:cNvPr id="5" name="CasellaDiTesto 4"/>
          <p:cNvSpPr txBox="1"/>
          <p:nvPr/>
        </p:nvSpPr>
        <p:spPr>
          <a:xfrm>
            <a:off x="0" y="0"/>
            <a:ext cx="64807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7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lgerian" pitchFamily="82" charset="0"/>
              </a:rPr>
              <a:t>TIRANNI E LEGISLATORI</a:t>
            </a:r>
            <a:endParaRPr lang="it-IT" sz="7200" dirty="0">
              <a:solidFill>
                <a:schemeClr val="tx1">
                  <a:lumMod val="95000"/>
                  <a:lumOff val="5000"/>
                </a:schemeClr>
              </a:solidFill>
              <a:latin typeface="Algerian" pitchFamily="8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593304"/>
            <a:ext cx="8229600" cy="6264696"/>
          </a:xfrm>
        </p:spPr>
        <p:txBody>
          <a:bodyPr numCol="1"/>
          <a:lstStyle/>
          <a:p>
            <a:pPr algn="ctr">
              <a:buNone/>
            </a:pPr>
            <a:r>
              <a:rPr lang="it-IT" sz="3600" b="1" dirty="0" smtClean="0">
                <a:solidFill>
                  <a:schemeClr val="tx2">
                    <a:lumMod val="50000"/>
                  </a:schemeClr>
                </a:solidFill>
                <a:latin typeface="Algerian" pitchFamily="82" charset="0"/>
              </a:rPr>
              <a:t>Tiranno</a:t>
            </a:r>
            <a:r>
              <a:rPr lang="it-IT" sz="3600" b="1" dirty="0" smtClean="0">
                <a:solidFill>
                  <a:schemeClr val="tx2">
                    <a:lumMod val="50000"/>
                  </a:schemeClr>
                </a:solidFill>
              </a:rPr>
              <a:t>:</a:t>
            </a:r>
            <a:r>
              <a:rPr lang="it-IT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pPr algn="ctr">
              <a:buNone/>
            </a:pPr>
            <a:r>
              <a:rPr lang="it-I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it-IT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olui che esercita il proprio potere attraverso la violenza e il dispotismo. </a:t>
            </a:r>
          </a:p>
          <a:p>
            <a:pPr algn="ctr">
              <a:buNone/>
            </a:pPr>
            <a:r>
              <a:rPr lang="it-IT" b="1" dirty="0" smtClean="0">
                <a:solidFill>
                  <a:schemeClr val="tx2">
                    <a:lumMod val="50000"/>
                  </a:schemeClr>
                </a:solidFill>
                <a:latin typeface="Algerian" pitchFamily="82" charset="0"/>
              </a:rPr>
              <a:t>Tirannide greca (tra il </a:t>
            </a:r>
            <a:r>
              <a:rPr lang="it-IT" b="1" dirty="0" err="1" smtClean="0">
                <a:solidFill>
                  <a:schemeClr val="tx2">
                    <a:lumMod val="50000"/>
                  </a:schemeClr>
                </a:solidFill>
                <a:latin typeface="Algerian" pitchFamily="82" charset="0"/>
              </a:rPr>
              <a:t>VI</a:t>
            </a:r>
            <a:r>
              <a:rPr lang="it-IT" b="1" dirty="0" smtClean="0">
                <a:solidFill>
                  <a:schemeClr val="tx2">
                    <a:lumMod val="50000"/>
                  </a:schemeClr>
                </a:solidFill>
                <a:latin typeface="Algerian" pitchFamily="82" charset="0"/>
              </a:rPr>
              <a:t> secolo a.C. e il V secolo a.C.):</a:t>
            </a:r>
          </a:p>
          <a:p>
            <a:pPr algn="ctr">
              <a:buNone/>
            </a:pPr>
            <a:r>
              <a:rPr lang="it-IT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Si forma a causa dello sviluppo della colonizzazione che ha fatto crollare i vecchi equilibri sociali. </a:t>
            </a:r>
          </a:p>
          <a:p>
            <a:pPr algn="ctr">
              <a:buNone/>
            </a:pPr>
            <a:r>
              <a:rPr lang="it-IT" dirty="0" smtClean="0">
                <a:latin typeface="Algerian" pitchFamily="82" charset="0"/>
              </a:rPr>
              <a:t> </a:t>
            </a:r>
            <a:r>
              <a:rPr lang="it-IT" sz="3600" b="1" dirty="0" smtClean="0">
                <a:solidFill>
                  <a:schemeClr val="tx2">
                    <a:lumMod val="50000"/>
                  </a:schemeClr>
                </a:solidFill>
                <a:latin typeface="Algerian" pitchFamily="82" charset="0"/>
              </a:rPr>
              <a:t>Legislatori</a:t>
            </a:r>
            <a:r>
              <a:rPr lang="it-IT" sz="3600" b="1" dirty="0" smtClean="0">
                <a:solidFill>
                  <a:schemeClr val="tx2">
                    <a:lumMod val="50000"/>
                  </a:schemeClr>
                </a:solidFill>
              </a:rPr>
              <a:t>:</a:t>
            </a:r>
            <a:r>
              <a:rPr lang="it-IT" sz="3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algn="ctr">
              <a:buNone/>
            </a:pPr>
            <a:r>
              <a:rPr lang="it-I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it-IT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ono le figure più importanti ed emanano le leggi. </a:t>
            </a:r>
            <a:endParaRPr lang="it-IT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571612"/>
            <a:ext cx="3114668" cy="5073427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it-IT" sz="2800" dirty="0" smtClean="0"/>
              <a:t>    </a:t>
            </a:r>
            <a:r>
              <a:rPr lang="it-IT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È stato tiranno di Corinto dal 657 a.C. al 628 a.C. , primo della dinastia dei </a:t>
            </a:r>
            <a:r>
              <a:rPr lang="it-IT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Cipselidi</a:t>
            </a:r>
            <a:r>
              <a:rPr lang="it-IT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che si estinse con l’uccisione dell’ultimo discendente </a:t>
            </a:r>
            <a:r>
              <a:rPr lang="it-IT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Psammetico</a:t>
            </a:r>
            <a:r>
              <a:rPr lang="it-IT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>
              <a:buNone/>
            </a:pPr>
            <a:r>
              <a:rPr lang="it-IT" sz="2800" dirty="0" smtClean="0"/>
              <a:t>     </a:t>
            </a:r>
            <a:endParaRPr lang="it-IT" sz="28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395536" y="188640"/>
            <a:ext cx="80648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5400" i="1" dirty="0" smtClean="0"/>
              <a:t>                 </a:t>
            </a:r>
            <a:r>
              <a:rPr lang="it-IT" sz="6000" b="1" dirty="0" smtClean="0">
                <a:solidFill>
                  <a:schemeClr val="tx2">
                    <a:lumMod val="50000"/>
                  </a:schemeClr>
                </a:solidFill>
                <a:latin typeface="Algerian" pitchFamily="82" charset="0"/>
              </a:rPr>
              <a:t>CIPSELO</a:t>
            </a:r>
            <a:endParaRPr lang="it-IT" sz="6000" b="1" dirty="0">
              <a:solidFill>
                <a:schemeClr val="tx2">
                  <a:lumMod val="50000"/>
                </a:schemeClr>
              </a:solidFill>
              <a:latin typeface="Algerian" pitchFamily="82" charset="0"/>
            </a:endParaRPr>
          </a:p>
        </p:txBody>
      </p:sp>
      <p:pic>
        <p:nvPicPr>
          <p:cNvPr id="6146" name="Picture 2" descr="Risultati immagini per cipselo citazio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09928" y="1571612"/>
            <a:ext cx="5619789" cy="421484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6000" b="1" dirty="0" smtClean="0">
                <a:solidFill>
                  <a:schemeClr val="tx2">
                    <a:lumMod val="50000"/>
                  </a:schemeClr>
                </a:solidFill>
                <a:latin typeface="Algerian" pitchFamily="82" charset="0"/>
              </a:rPr>
              <a:t>PERIANDRO</a:t>
            </a:r>
            <a:endParaRPr lang="it-IT" sz="6000" b="1" dirty="0">
              <a:solidFill>
                <a:schemeClr val="tx2">
                  <a:lumMod val="50000"/>
                </a:schemeClr>
              </a:solidFill>
              <a:latin typeface="Algerian" pitchFamily="82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68300" y="1119211"/>
            <a:ext cx="3786214" cy="57606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</a:p>
          <a:p>
            <a:pPr>
              <a:buNone/>
            </a:pPr>
            <a:r>
              <a:rPr lang="it-I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it-IT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Periandro</a:t>
            </a:r>
            <a:r>
              <a:rPr lang="it-IT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fu il secondo tiranno di Corinto. Figlio di </a:t>
            </a:r>
            <a:r>
              <a:rPr lang="it-IT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Cipselo</a:t>
            </a:r>
            <a:r>
              <a:rPr lang="it-IT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 cui successe nel 585 a.C. Famoso per la sua intelligenza e saggezza, alcuni gli associano la figura di un tiranno crudele. Fu annoverato come uno dei sette sapienti. </a:t>
            </a:r>
            <a:endParaRPr lang="it-IT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6" name="AutoShape 2" descr="Risultato immagine per periandro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28" name="AutoShape 4" descr="Risultato immagine per periandro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30" name="AutoShape 6" descr="Risultato immagine per periandro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32" name="AutoShape 8" descr="Risultato immagine per periandro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8" name="Immagine 7" descr="thUSH2Z8O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1810722"/>
            <a:ext cx="3283868" cy="4356170"/>
          </a:xfrm>
          <a:prstGeom prst="rect">
            <a:avLst/>
          </a:prstGeom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6000" b="1" dirty="0" smtClean="0">
                <a:solidFill>
                  <a:schemeClr val="tx2">
                    <a:lumMod val="50000"/>
                  </a:schemeClr>
                </a:solidFill>
                <a:latin typeface="Algerian" pitchFamily="82" charset="0"/>
              </a:rPr>
              <a:t>PISISTRATO</a:t>
            </a:r>
            <a:endParaRPr lang="it-IT" sz="6000" b="1" dirty="0">
              <a:solidFill>
                <a:schemeClr val="tx2">
                  <a:lumMod val="50000"/>
                </a:schemeClr>
              </a:solidFill>
              <a:latin typeface="Algerian" pitchFamily="82" charset="0"/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457200" y="1285860"/>
            <a:ext cx="4186238" cy="484030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it-IT" sz="2800" dirty="0" smtClean="0"/>
              <a:t>   </a:t>
            </a:r>
          </a:p>
          <a:p>
            <a:pPr>
              <a:buNone/>
            </a:pPr>
            <a:r>
              <a:rPr lang="it-IT" sz="2800" dirty="0"/>
              <a:t> </a:t>
            </a:r>
            <a:r>
              <a:rPr lang="it-IT" sz="2800" dirty="0" smtClean="0"/>
              <a:t>    </a:t>
            </a:r>
            <a:r>
              <a:rPr lang="it-IT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Imparentato con Solone da parte di madre, fu tiranno di Atene. il giovane </a:t>
            </a:r>
            <a:r>
              <a:rPr lang="it-IT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Pisistrato</a:t>
            </a:r>
            <a:r>
              <a:rPr lang="it-IT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acquistò fama vincendo i megaresi contro i quali Atene era in guerra, sottraendogli così definitivamente l'isola di </a:t>
            </a:r>
            <a:r>
              <a:rPr lang="it-IT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Salamina</a:t>
            </a:r>
            <a:r>
              <a:rPr lang="it-IT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il porto </a:t>
            </a:r>
            <a:r>
              <a:rPr lang="it-IT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saronico</a:t>
            </a:r>
            <a:r>
              <a:rPr lang="it-IT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 </a:t>
            </a:r>
            <a:r>
              <a:rPr lang="it-IT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Nisea</a:t>
            </a:r>
            <a:r>
              <a:rPr lang="it-IT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it-IT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magine 5" descr="Cleisthen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79" y="2132856"/>
            <a:ext cx="3096521" cy="3681767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F0066"/>
            </a:gs>
            <a:gs pos="55000">
              <a:srgbClr val="FF9999"/>
            </a:gs>
            <a:gs pos="100000">
              <a:srgbClr val="99FFCC">
                <a:lumMod val="98000"/>
              </a:srgb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242088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it-IT" sz="67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LAVORO ESEGUITO DA:</a:t>
            </a:r>
            <a:br>
              <a:rPr lang="it-IT" sz="67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</a:br>
            <a:r>
              <a:rPr lang="it-IT" sz="67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/>
            </a:r>
            <a:br>
              <a:rPr lang="it-IT" sz="67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</a:br>
            <a:r>
              <a:rPr lang="it-IT" sz="4900" dirty="0" smtClean="0"/>
              <a:t>                                           </a:t>
            </a:r>
            <a:r>
              <a:rPr lang="it-IT" sz="5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itchFamily="2" charset="0"/>
              </a:rPr>
              <a:t>Blandi Giulia            </a:t>
            </a:r>
            <a:br>
              <a:rPr lang="it-IT" sz="5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itchFamily="2" charset="0"/>
              </a:rPr>
            </a:br>
            <a:r>
              <a:rPr lang="it-IT" sz="5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itchFamily="2" charset="0"/>
              </a:rPr>
              <a:t/>
            </a:r>
            <a:br>
              <a:rPr lang="it-IT" sz="5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itchFamily="2" charset="0"/>
              </a:rPr>
            </a:br>
            <a:r>
              <a:rPr lang="it-IT" sz="5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itchFamily="2" charset="0"/>
              </a:rPr>
              <a:t>                  </a:t>
            </a:r>
            <a:r>
              <a:rPr lang="it-IT" sz="5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itchFamily="2" charset="0"/>
              </a:rPr>
              <a:t>Candiani</a:t>
            </a:r>
            <a:r>
              <a:rPr lang="it-IT" sz="5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itchFamily="2" charset="0"/>
              </a:rPr>
              <a:t> Claudia</a:t>
            </a:r>
            <a:br>
              <a:rPr lang="it-IT" sz="5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itchFamily="2" charset="0"/>
              </a:rPr>
            </a:br>
            <a:r>
              <a:rPr lang="it-IT" sz="5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itchFamily="2" charset="0"/>
              </a:rPr>
              <a:t/>
            </a:r>
            <a:br>
              <a:rPr lang="it-IT" sz="5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itchFamily="2" charset="0"/>
              </a:rPr>
            </a:br>
            <a:r>
              <a:rPr lang="it-IT" sz="5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itchFamily="2" charset="0"/>
              </a:rPr>
              <a:t>Indovini Eleonora</a:t>
            </a:r>
            <a:endParaRPr lang="it-IT" sz="5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itchFamily="2" charset="0"/>
            </a:endParaRPr>
          </a:p>
        </p:txBody>
      </p:sp>
      <p:pic>
        <p:nvPicPr>
          <p:cNvPr id="1026" name="Picture 2" descr="Risultati immagini per claudia candian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12" y="2395738"/>
            <a:ext cx="2634125" cy="263412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Risultati immagini per eleonora indovin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" name="AutoShape 6" descr="Risultati immagini per eleonora indovin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32" name="Picture 8" descr="Risultati immagini per eleonora indovin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1" y="4221089"/>
            <a:ext cx="3450277" cy="258770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569" y="1146452"/>
            <a:ext cx="2785293" cy="249857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5669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str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235</TotalTime>
  <Words>167</Words>
  <Application>Microsoft Office PowerPoint</Application>
  <PresentationFormat>Presentazione su schermo (4:3)</PresentationFormat>
  <Paragraphs>18</Paragraphs>
  <Slides>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7" baseType="lpstr">
      <vt:lpstr>Tema di Office</vt:lpstr>
      <vt:lpstr>Presentazione standard di PowerPoint</vt:lpstr>
      <vt:lpstr>Presentazione standard di PowerPoint</vt:lpstr>
      <vt:lpstr>Presentazione standard di PowerPoint</vt:lpstr>
      <vt:lpstr>PERIANDRO</vt:lpstr>
      <vt:lpstr>PISISTRATO</vt:lpstr>
      <vt:lpstr>LAVORO ESEGUITO DA:                                             Blandi Giulia                                Candiani Claudia  Indovini Eleonora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TIRANNI E LEGISLATORI</dc:title>
  <dc:creator>sfdghhsfhsfh</dc:creator>
  <cp:lastModifiedBy>giulia</cp:lastModifiedBy>
  <cp:revision>38</cp:revision>
  <dcterms:created xsi:type="dcterms:W3CDTF">2018-01-15T08:10:59Z</dcterms:created>
  <dcterms:modified xsi:type="dcterms:W3CDTF">2018-03-06T17:49:51Z</dcterms:modified>
</cp:coreProperties>
</file>