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784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BD3A6-FA06-4908-A8B1-3CF2C772D08C}" type="datetimeFigureOut">
              <a:rPr lang="en-GB" smtClean="0"/>
              <a:t>01/05/2019</a:t>
            </a:fld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1F69F-028B-439A-8E74-A0EFEA6B7329}" type="slidenum">
              <a:rPr lang="en-GB" smtClean="0"/>
              <a:t>‹N›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1 BULGARI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2 BULGARI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3 BULGARI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4 BULGARI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5 BULGARI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6 BULGARI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7 BULGARI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8 BULGARIA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Presentazione su schermo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Gaudio</dc:creator>
  <cp:lastModifiedBy>Gaudio</cp:lastModifiedBy>
  <cp:revision>1</cp:revision>
  <dcterms:created xsi:type="dcterms:W3CDTF">2019-05-01T19:21:07Z</dcterms:created>
  <dcterms:modified xsi:type="dcterms:W3CDTF">2019-05-01T19:21:33Z</dcterms:modified>
</cp:coreProperties>
</file>