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6" r:id="rId5"/>
    <p:sldId id="263" r:id="rId6"/>
    <p:sldId id="262" r:id="rId7"/>
    <p:sldId id="261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35" autoAdjust="0"/>
  </p:normalViewPr>
  <p:slideViewPr>
    <p:cSldViewPr>
      <p:cViewPr varScale="1">
        <p:scale>
          <a:sx n="94" d="100"/>
          <a:sy n="94" d="100"/>
        </p:scale>
        <p:origin x="-88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7334-E5D2-478D-B3F5-78AE2E3F2E60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AFAB-C2B8-4DBF-9CBC-765FDC64089F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o immagini per cosa pad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Risultato immagini per cosa pad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Risultato immagini per cosa pad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0"/>
            <a:ext cx="11586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 descr="belgioios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9838"/>
          <a:stretch>
            <a:fillRect/>
          </a:stretch>
        </p:blipFill>
        <p:spPr>
          <a:xfrm>
            <a:off x="0" y="620688"/>
            <a:ext cx="9144000" cy="549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cu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99392"/>
            <a:ext cx="3133725" cy="2847976"/>
          </a:xfrm>
          <a:prstGeom prst="rect">
            <a:avLst/>
          </a:prstGeom>
          <a:noFill/>
        </p:spPr>
      </p:pic>
      <p:pic>
        <p:nvPicPr>
          <p:cNvPr id="1028" name="Picture 4" descr="Risultato immagini per istituto comprensivo belgioi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4823"/>
            <a:ext cx="6444208" cy="4253177"/>
          </a:xfrm>
          <a:prstGeom prst="rect">
            <a:avLst/>
          </a:prstGeom>
          <a:noFill/>
        </p:spPr>
      </p:pic>
      <p:pic>
        <p:nvPicPr>
          <p:cNvPr id="2" name="Immagine 1" descr="IMG_20200302_131634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580112" y="260648"/>
            <a:ext cx="3275856" cy="4367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6762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763688" y="260648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1547664" y="1484784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3419872" y="1484784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364088" y="1484784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7236296" y="1484784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1547664" y="4437112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3419872" y="4437112"/>
            <a:ext cx="93610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://www.perlaferrari.it/wp-content/uploads/2017/12/Cagra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95612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http://www.perlaferrari.it/wp-content/uploads/2018/02/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22827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1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6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Gaudio</dc:creator>
  <cp:lastModifiedBy>Gaudio</cp:lastModifiedBy>
  <cp:revision>14</cp:revision>
  <dcterms:created xsi:type="dcterms:W3CDTF">2020-03-12T23:42:10Z</dcterms:created>
  <dcterms:modified xsi:type="dcterms:W3CDTF">2020-03-13T19:09:13Z</dcterms:modified>
</cp:coreProperties>
</file>